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notesMasterIdLst>
    <p:notesMasterId r:id="rId48"/>
  </p:notesMasterIdLst>
  <p:handoutMasterIdLst>
    <p:handoutMasterId r:id="rId49"/>
  </p:handoutMasterIdLst>
  <p:sldIdLst>
    <p:sldId id="264" r:id="rId2"/>
    <p:sldId id="265" r:id="rId3"/>
    <p:sldId id="268" r:id="rId4"/>
    <p:sldId id="266" r:id="rId5"/>
    <p:sldId id="267"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4" r:id="rId20"/>
    <p:sldId id="283" r:id="rId21"/>
    <p:sldId id="282" r:id="rId22"/>
    <p:sldId id="285" r:id="rId23"/>
    <p:sldId id="286" r:id="rId24"/>
    <p:sldId id="287" r:id="rId25"/>
    <p:sldId id="288" r:id="rId26"/>
    <p:sldId id="292" r:id="rId27"/>
    <p:sldId id="290" r:id="rId28"/>
    <p:sldId id="291" r:id="rId29"/>
    <p:sldId id="297" r:id="rId30"/>
    <p:sldId id="293" r:id="rId31"/>
    <p:sldId id="294" r:id="rId32"/>
    <p:sldId id="295" r:id="rId33"/>
    <p:sldId id="296" r:id="rId34"/>
    <p:sldId id="307" r:id="rId35"/>
    <p:sldId id="299" r:id="rId36"/>
    <p:sldId id="302" r:id="rId37"/>
    <p:sldId id="300" r:id="rId38"/>
    <p:sldId id="308" r:id="rId39"/>
    <p:sldId id="303" r:id="rId40"/>
    <p:sldId id="301" r:id="rId41"/>
    <p:sldId id="304" r:id="rId42"/>
    <p:sldId id="306" r:id="rId43"/>
    <p:sldId id="305" r:id="rId44"/>
    <p:sldId id="309" r:id="rId45"/>
    <p:sldId id="298" r:id="rId46"/>
    <p:sldId id="310" r:id="rId47"/>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miti Ahuja" initials="SA" lastIdx="2" clrIdx="0">
    <p:extLst>
      <p:ext uri="{19B8F6BF-5375-455C-9EA6-DF929625EA0E}">
        <p15:presenceInfo xmlns:p15="http://schemas.microsoft.com/office/powerpoint/2012/main" userId="186ed7abc0c2373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7818" autoAdjust="0"/>
  </p:normalViewPr>
  <p:slideViewPr>
    <p:cSldViewPr showGuides="1">
      <p:cViewPr varScale="1">
        <p:scale>
          <a:sx n="67" d="100"/>
          <a:sy n="67" d="100"/>
        </p:scale>
        <p:origin x="644" y="56"/>
      </p:cViewPr>
      <p:guideLst>
        <p:guide pos="3839"/>
        <p:guide orient="horz" pos="2160"/>
      </p:guideLst>
    </p:cSldViewPr>
  </p:slideViewPr>
  <p:outlineViewPr>
    <p:cViewPr>
      <p:scale>
        <a:sx n="33" d="100"/>
        <a:sy n="33" d="100"/>
      </p:scale>
      <p:origin x="0" y="-4404"/>
    </p:cViewPr>
  </p:outlin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EE828D-F073-471A-A791-CA477AC8789C}" type="doc">
      <dgm:prSet loTypeId="urn:microsoft.com/office/officeart/2008/layout/VerticalCurvedList" loCatId="list" qsTypeId="urn:microsoft.com/office/officeart/2005/8/quickstyle/3d6" qsCatId="3D" csTypeId="urn:microsoft.com/office/officeart/2005/8/colors/accent1_1" csCatId="accent1" phldr="1"/>
      <dgm:spPr/>
      <dgm:t>
        <a:bodyPr/>
        <a:lstStyle/>
        <a:p>
          <a:endParaRPr lang="en-IN"/>
        </a:p>
      </dgm:t>
    </dgm:pt>
    <dgm:pt modelId="{F51380E6-D435-4D38-8901-B024F92B630C}">
      <dgm:prSet phldrT="[Text]" custT="1"/>
      <dgm:spPr/>
      <dgm:t>
        <a:bodyPr/>
        <a:lstStyle/>
        <a:p>
          <a:pPr algn="just"/>
          <a:r>
            <a:rPr lang="en-US" sz="3200" b="1" cap="none" spc="0" dirty="0">
              <a:ln w="0"/>
              <a:solidFill>
                <a:schemeClr val="accent1"/>
              </a:solidFill>
              <a:effectLst>
                <a:outerShdw blurRad="38100" dist="25400" dir="5400000" algn="ctr" rotWithShape="0">
                  <a:srgbClr val="6E747A">
                    <a:alpha val="43000"/>
                  </a:srgbClr>
                </a:outerShdw>
              </a:effectLst>
            </a:rPr>
            <a:t>Child witness is witness below 18 years of age.</a:t>
          </a:r>
          <a:endParaRPr lang="en-IN" sz="3200" b="1" cap="none" spc="0" dirty="0">
            <a:ln w="0"/>
            <a:solidFill>
              <a:schemeClr val="accent1"/>
            </a:solidFill>
            <a:effectLst>
              <a:outerShdw blurRad="38100" dist="25400" dir="5400000" algn="ctr" rotWithShape="0">
                <a:srgbClr val="6E747A">
                  <a:alpha val="43000"/>
                </a:srgbClr>
              </a:outerShdw>
            </a:effectLst>
          </a:endParaRPr>
        </a:p>
      </dgm:t>
    </dgm:pt>
    <dgm:pt modelId="{4442640E-D519-4E96-A5CB-C563A2B4638E}" type="parTrans" cxnId="{E09EDC62-986D-44AD-84D7-14B26F1D8729}">
      <dgm:prSet/>
      <dgm:spPr/>
      <dgm:t>
        <a:bodyPr/>
        <a:lstStyle/>
        <a:p>
          <a:endParaRPr lang="en-IN"/>
        </a:p>
      </dgm:t>
    </dgm:pt>
    <dgm:pt modelId="{B20AFA86-0866-4AD2-97CB-9839DF779275}" type="sibTrans" cxnId="{E09EDC62-986D-44AD-84D7-14B26F1D8729}">
      <dgm:prSet/>
      <dgm:spPr/>
      <dgm:t>
        <a:bodyPr/>
        <a:lstStyle/>
        <a:p>
          <a:endParaRPr lang="en-IN"/>
        </a:p>
      </dgm:t>
    </dgm:pt>
    <dgm:pt modelId="{F46C3D20-2750-46A3-AA12-BD5593F165C8}">
      <dgm:prSet phldrT="[Text]" custT="1"/>
      <dgm:spPr/>
      <dgm:t>
        <a:bodyPr/>
        <a:lstStyle/>
        <a:p>
          <a:pPr algn="just"/>
          <a:r>
            <a:rPr lang="en-US" sz="2800" b="1" i="0" dirty="0"/>
            <a:t>Sole test for checking competency of a child witness is his intellectual capacity to answer questions with rationality.</a:t>
          </a:r>
          <a:endParaRPr lang="en-IN" sz="2800" b="1" dirty="0"/>
        </a:p>
      </dgm:t>
    </dgm:pt>
    <dgm:pt modelId="{DC3250F4-0030-4CCD-9FAF-D2E22EE4D97E}" type="parTrans" cxnId="{1E792576-21C2-41F6-AC81-793B3624FE87}">
      <dgm:prSet/>
      <dgm:spPr/>
      <dgm:t>
        <a:bodyPr/>
        <a:lstStyle/>
        <a:p>
          <a:endParaRPr lang="en-IN"/>
        </a:p>
      </dgm:t>
    </dgm:pt>
    <dgm:pt modelId="{354A8846-EEF5-4366-A47B-8C7E59553B31}" type="sibTrans" cxnId="{1E792576-21C2-41F6-AC81-793B3624FE87}">
      <dgm:prSet/>
      <dgm:spPr/>
      <dgm:t>
        <a:bodyPr/>
        <a:lstStyle/>
        <a:p>
          <a:endParaRPr lang="en-IN"/>
        </a:p>
      </dgm:t>
    </dgm:pt>
    <dgm:pt modelId="{E9A3AD04-C950-4381-BC85-EDE35DD9272D}">
      <dgm:prSet phldrT="[Text]" custT="1"/>
      <dgm:spPr/>
      <dgm:t>
        <a:bodyPr/>
        <a:lstStyle/>
        <a:p>
          <a:pPr algn="just"/>
          <a:r>
            <a:rPr lang="en-US" sz="2200" b="1" i="0" cap="none" spc="0" dirty="0">
              <a:ln w="0"/>
              <a:solidFill>
                <a:schemeClr val="accent1"/>
              </a:solidFill>
              <a:effectLst>
                <a:outerShdw blurRad="38100" dist="25400" dir="5400000" algn="ctr" rotWithShape="0">
                  <a:srgbClr val="6E747A">
                    <a:alpha val="43000"/>
                  </a:srgbClr>
                </a:outerShdw>
              </a:effectLst>
            </a:rPr>
            <a:t>Supreme Court has held that just because evidence is provided by child it can’t be subjected to rejection. However, Court needs to be extremely cautious when recording evidence provided by child. </a:t>
          </a:r>
          <a:endParaRPr lang="en-IN" sz="2200" b="1" cap="none" spc="0" dirty="0">
            <a:ln w="0"/>
            <a:solidFill>
              <a:schemeClr val="accent1"/>
            </a:solidFill>
            <a:effectLst>
              <a:outerShdw blurRad="38100" dist="25400" dir="5400000" algn="ctr" rotWithShape="0">
                <a:srgbClr val="6E747A">
                  <a:alpha val="43000"/>
                </a:srgbClr>
              </a:outerShdw>
            </a:effectLst>
          </a:endParaRPr>
        </a:p>
      </dgm:t>
    </dgm:pt>
    <dgm:pt modelId="{A0381DD2-4495-4403-9DBC-7801249980FC}" type="parTrans" cxnId="{32753B91-6DBD-4371-BC29-E715AAF19197}">
      <dgm:prSet/>
      <dgm:spPr/>
      <dgm:t>
        <a:bodyPr/>
        <a:lstStyle/>
        <a:p>
          <a:endParaRPr lang="en-IN"/>
        </a:p>
      </dgm:t>
    </dgm:pt>
    <dgm:pt modelId="{6AD8A1F8-00F4-42CE-AF21-6BC960BD2F53}" type="sibTrans" cxnId="{32753B91-6DBD-4371-BC29-E715AAF19197}">
      <dgm:prSet/>
      <dgm:spPr/>
      <dgm:t>
        <a:bodyPr/>
        <a:lstStyle/>
        <a:p>
          <a:endParaRPr lang="en-IN"/>
        </a:p>
      </dgm:t>
    </dgm:pt>
    <dgm:pt modelId="{4EB2296F-4C0B-4552-B9D8-A2B93ACA2F2A}">
      <dgm:prSet phldrT="[Text]" custT="1"/>
      <dgm:spPr/>
      <dgm:t>
        <a:bodyPr/>
        <a:lstStyle/>
        <a:p>
          <a:pPr algn="just"/>
          <a:r>
            <a:rPr lang="en-US" sz="2200" b="1" dirty="0"/>
            <a:t>On one hand, its easy to tutor and mold a child but at the same time, when a child experiences certain events having huge impact on them, they tend to remember the same even after interval of time.  </a:t>
          </a:r>
          <a:endParaRPr lang="en-IN" sz="2200" b="1" dirty="0"/>
        </a:p>
      </dgm:t>
    </dgm:pt>
    <dgm:pt modelId="{6A54234A-42B4-4271-8C04-467763CAB5CC}" type="parTrans" cxnId="{188E3CE7-B396-404B-BD47-1DAC8F1F5F5F}">
      <dgm:prSet/>
      <dgm:spPr/>
      <dgm:t>
        <a:bodyPr/>
        <a:lstStyle/>
        <a:p>
          <a:endParaRPr lang="en-IN"/>
        </a:p>
      </dgm:t>
    </dgm:pt>
    <dgm:pt modelId="{BB5554A2-7B59-424B-B8AF-27013B24385E}" type="sibTrans" cxnId="{188E3CE7-B396-404B-BD47-1DAC8F1F5F5F}">
      <dgm:prSet/>
      <dgm:spPr/>
      <dgm:t>
        <a:bodyPr/>
        <a:lstStyle/>
        <a:p>
          <a:endParaRPr lang="en-IN"/>
        </a:p>
      </dgm:t>
    </dgm:pt>
    <dgm:pt modelId="{CC42DFDE-6D20-4A8C-8DF0-993D3749AE84}" type="pres">
      <dgm:prSet presAssocID="{0DEE828D-F073-471A-A791-CA477AC8789C}" presName="Name0" presStyleCnt="0">
        <dgm:presLayoutVars>
          <dgm:chMax val="7"/>
          <dgm:chPref val="7"/>
          <dgm:dir/>
        </dgm:presLayoutVars>
      </dgm:prSet>
      <dgm:spPr/>
    </dgm:pt>
    <dgm:pt modelId="{DD0515A6-E069-4848-AF0C-F08A0B364D7E}" type="pres">
      <dgm:prSet presAssocID="{0DEE828D-F073-471A-A791-CA477AC8789C}" presName="Name1" presStyleCnt="0"/>
      <dgm:spPr/>
    </dgm:pt>
    <dgm:pt modelId="{D4959E1C-636C-4A23-8281-4C2E4028E841}" type="pres">
      <dgm:prSet presAssocID="{0DEE828D-F073-471A-A791-CA477AC8789C}" presName="cycle" presStyleCnt="0"/>
      <dgm:spPr/>
    </dgm:pt>
    <dgm:pt modelId="{D427ABA3-962E-4F37-B537-81AF9C4A4D1C}" type="pres">
      <dgm:prSet presAssocID="{0DEE828D-F073-471A-A791-CA477AC8789C}" presName="srcNode" presStyleLbl="node1" presStyleIdx="0" presStyleCnt="4"/>
      <dgm:spPr/>
    </dgm:pt>
    <dgm:pt modelId="{02426288-AF1E-465C-AFAA-29114CA6BD1C}" type="pres">
      <dgm:prSet presAssocID="{0DEE828D-F073-471A-A791-CA477AC8789C}" presName="conn" presStyleLbl="parChTrans1D2" presStyleIdx="0" presStyleCnt="1"/>
      <dgm:spPr/>
    </dgm:pt>
    <dgm:pt modelId="{8C1E79A2-78D8-4B28-A699-CC963935D467}" type="pres">
      <dgm:prSet presAssocID="{0DEE828D-F073-471A-A791-CA477AC8789C}" presName="extraNode" presStyleLbl="node1" presStyleIdx="0" presStyleCnt="4"/>
      <dgm:spPr/>
    </dgm:pt>
    <dgm:pt modelId="{512F04B5-6D4E-4BAB-9E47-C673A8560E6C}" type="pres">
      <dgm:prSet presAssocID="{0DEE828D-F073-471A-A791-CA477AC8789C}" presName="dstNode" presStyleLbl="node1" presStyleIdx="0" presStyleCnt="4"/>
      <dgm:spPr/>
    </dgm:pt>
    <dgm:pt modelId="{589E570D-5383-41D5-A4DF-0970A23EC878}" type="pres">
      <dgm:prSet presAssocID="{F51380E6-D435-4D38-8901-B024F92B630C}" presName="text_1" presStyleLbl="node1" presStyleIdx="0" presStyleCnt="4" custScaleY="129256">
        <dgm:presLayoutVars>
          <dgm:bulletEnabled val="1"/>
        </dgm:presLayoutVars>
      </dgm:prSet>
      <dgm:spPr/>
    </dgm:pt>
    <dgm:pt modelId="{EDA73329-EC11-468D-8A81-E7697454DA8E}" type="pres">
      <dgm:prSet presAssocID="{F51380E6-D435-4D38-8901-B024F92B630C}" presName="accent_1" presStyleCnt="0"/>
      <dgm:spPr/>
    </dgm:pt>
    <dgm:pt modelId="{8022925A-F1DE-4784-9DF1-12B5D4C28135}" type="pres">
      <dgm:prSet presAssocID="{F51380E6-D435-4D38-8901-B024F92B630C}" presName="accentRepeatNode" presStyleLbl="solidFgAcc1" presStyleIdx="0" presStyleCnt="4"/>
      <dgm:spPr/>
    </dgm:pt>
    <dgm:pt modelId="{8611B4FD-A755-4945-A58D-AC93241E9895}" type="pres">
      <dgm:prSet presAssocID="{F46C3D20-2750-46A3-AA12-BD5593F165C8}" presName="text_2" presStyleLbl="node1" presStyleIdx="1" presStyleCnt="4" custScaleY="131612" custLinFactNeighborX="-182" custLinFactNeighborY="21078">
        <dgm:presLayoutVars>
          <dgm:bulletEnabled val="1"/>
        </dgm:presLayoutVars>
      </dgm:prSet>
      <dgm:spPr/>
    </dgm:pt>
    <dgm:pt modelId="{8A89B9F6-E6AC-4EA4-87D2-18DA2D5739AF}" type="pres">
      <dgm:prSet presAssocID="{F46C3D20-2750-46A3-AA12-BD5593F165C8}" presName="accent_2" presStyleCnt="0"/>
      <dgm:spPr/>
    </dgm:pt>
    <dgm:pt modelId="{CE632214-41CD-4AAD-A08C-4435DD5F2C54}" type="pres">
      <dgm:prSet presAssocID="{F46C3D20-2750-46A3-AA12-BD5593F165C8}" presName="accentRepeatNode" presStyleLbl="solidFgAcc1" presStyleIdx="1" presStyleCnt="4"/>
      <dgm:spPr/>
    </dgm:pt>
    <dgm:pt modelId="{040802A0-10ED-4BF4-BEC0-C5A3E338D458}" type="pres">
      <dgm:prSet presAssocID="{E9A3AD04-C950-4381-BC85-EDE35DD9272D}" presName="text_3" presStyleLbl="node1" presStyleIdx="2" presStyleCnt="4" custScaleY="133968" custLinFactNeighborX="-182" custLinFactNeighborY="34736">
        <dgm:presLayoutVars>
          <dgm:bulletEnabled val="1"/>
        </dgm:presLayoutVars>
      </dgm:prSet>
      <dgm:spPr/>
    </dgm:pt>
    <dgm:pt modelId="{DE313178-D585-429D-9DFD-2F49911697C7}" type="pres">
      <dgm:prSet presAssocID="{E9A3AD04-C950-4381-BC85-EDE35DD9272D}" presName="accent_3" presStyleCnt="0"/>
      <dgm:spPr/>
    </dgm:pt>
    <dgm:pt modelId="{68664C3D-5F73-4367-9997-7FFEC4A2E975}" type="pres">
      <dgm:prSet presAssocID="{E9A3AD04-C950-4381-BC85-EDE35DD9272D}" presName="accentRepeatNode" presStyleLbl="solidFgAcc1" presStyleIdx="2" presStyleCnt="4"/>
      <dgm:spPr/>
    </dgm:pt>
    <dgm:pt modelId="{562F6160-2268-4BD9-9B44-3889B7E9DC2C}" type="pres">
      <dgm:prSet presAssocID="{4EB2296F-4C0B-4552-B9D8-A2B93ACA2F2A}" presName="text_4" presStyleLbl="node1" presStyleIdx="3" presStyleCnt="4" custScaleY="113061" custLinFactNeighborX="288" custLinFactNeighborY="62422">
        <dgm:presLayoutVars>
          <dgm:bulletEnabled val="1"/>
        </dgm:presLayoutVars>
      </dgm:prSet>
      <dgm:spPr/>
    </dgm:pt>
    <dgm:pt modelId="{C4766D75-05F3-49AF-BECC-71B1DE348FBE}" type="pres">
      <dgm:prSet presAssocID="{4EB2296F-4C0B-4552-B9D8-A2B93ACA2F2A}" presName="accent_4" presStyleCnt="0"/>
      <dgm:spPr/>
    </dgm:pt>
    <dgm:pt modelId="{C1C26366-B109-41D3-AE87-98B6E7C283F2}" type="pres">
      <dgm:prSet presAssocID="{4EB2296F-4C0B-4552-B9D8-A2B93ACA2F2A}" presName="accentRepeatNode" presStyleLbl="solidFgAcc1" presStyleIdx="3" presStyleCnt="4"/>
      <dgm:spPr/>
    </dgm:pt>
  </dgm:ptLst>
  <dgm:cxnLst>
    <dgm:cxn modelId="{C8A29E12-DC7B-460E-A675-75CBF5B95C22}" type="presOf" srcId="{4EB2296F-4C0B-4552-B9D8-A2B93ACA2F2A}" destId="{562F6160-2268-4BD9-9B44-3889B7E9DC2C}" srcOrd="0" destOrd="0" presId="urn:microsoft.com/office/officeart/2008/layout/VerticalCurvedList"/>
    <dgm:cxn modelId="{17708E27-8F41-4303-A882-FAE96C03364E}" type="presOf" srcId="{B20AFA86-0866-4AD2-97CB-9839DF779275}" destId="{02426288-AF1E-465C-AFAA-29114CA6BD1C}" srcOrd="0" destOrd="0" presId="urn:microsoft.com/office/officeart/2008/layout/VerticalCurvedList"/>
    <dgm:cxn modelId="{772B3E33-3210-49D7-9451-C3359914BE5D}" type="presOf" srcId="{0DEE828D-F073-471A-A791-CA477AC8789C}" destId="{CC42DFDE-6D20-4A8C-8DF0-993D3749AE84}" srcOrd="0" destOrd="0" presId="urn:microsoft.com/office/officeart/2008/layout/VerticalCurvedList"/>
    <dgm:cxn modelId="{E09EDC62-986D-44AD-84D7-14B26F1D8729}" srcId="{0DEE828D-F073-471A-A791-CA477AC8789C}" destId="{F51380E6-D435-4D38-8901-B024F92B630C}" srcOrd="0" destOrd="0" parTransId="{4442640E-D519-4E96-A5CB-C563A2B4638E}" sibTransId="{B20AFA86-0866-4AD2-97CB-9839DF779275}"/>
    <dgm:cxn modelId="{1E792576-21C2-41F6-AC81-793B3624FE87}" srcId="{0DEE828D-F073-471A-A791-CA477AC8789C}" destId="{F46C3D20-2750-46A3-AA12-BD5593F165C8}" srcOrd="1" destOrd="0" parTransId="{DC3250F4-0030-4CCD-9FAF-D2E22EE4D97E}" sibTransId="{354A8846-EEF5-4366-A47B-8C7E59553B31}"/>
    <dgm:cxn modelId="{32753B91-6DBD-4371-BC29-E715AAF19197}" srcId="{0DEE828D-F073-471A-A791-CA477AC8789C}" destId="{E9A3AD04-C950-4381-BC85-EDE35DD9272D}" srcOrd="2" destOrd="0" parTransId="{A0381DD2-4495-4403-9DBC-7801249980FC}" sibTransId="{6AD8A1F8-00F4-42CE-AF21-6BC960BD2F53}"/>
    <dgm:cxn modelId="{006BD8C7-CC31-4A1C-975A-1F2BC52AE1FA}" type="presOf" srcId="{F51380E6-D435-4D38-8901-B024F92B630C}" destId="{589E570D-5383-41D5-A4DF-0970A23EC878}" srcOrd="0" destOrd="0" presId="urn:microsoft.com/office/officeart/2008/layout/VerticalCurvedList"/>
    <dgm:cxn modelId="{7D7529C9-30CA-485D-AB42-14FF703CD3E6}" type="presOf" srcId="{E9A3AD04-C950-4381-BC85-EDE35DD9272D}" destId="{040802A0-10ED-4BF4-BEC0-C5A3E338D458}" srcOrd="0" destOrd="0" presId="urn:microsoft.com/office/officeart/2008/layout/VerticalCurvedList"/>
    <dgm:cxn modelId="{BB5E2BE2-5446-4E39-9083-A49BE738F0D6}" type="presOf" srcId="{F46C3D20-2750-46A3-AA12-BD5593F165C8}" destId="{8611B4FD-A755-4945-A58D-AC93241E9895}" srcOrd="0" destOrd="0" presId="urn:microsoft.com/office/officeart/2008/layout/VerticalCurvedList"/>
    <dgm:cxn modelId="{188E3CE7-B396-404B-BD47-1DAC8F1F5F5F}" srcId="{0DEE828D-F073-471A-A791-CA477AC8789C}" destId="{4EB2296F-4C0B-4552-B9D8-A2B93ACA2F2A}" srcOrd="3" destOrd="0" parTransId="{6A54234A-42B4-4271-8C04-467763CAB5CC}" sibTransId="{BB5554A2-7B59-424B-B8AF-27013B24385E}"/>
    <dgm:cxn modelId="{A2EEBBB5-8CB8-4149-8977-83C091CDDD54}" type="presParOf" srcId="{CC42DFDE-6D20-4A8C-8DF0-993D3749AE84}" destId="{DD0515A6-E069-4848-AF0C-F08A0B364D7E}" srcOrd="0" destOrd="0" presId="urn:microsoft.com/office/officeart/2008/layout/VerticalCurvedList"/>
    <dgm:cxn modelId="{B951B5AC-FCEB-4375-902C-33EE4CB77813}" type="presParOf" srcId="{DD0515A6-E069-4848-AF0C-F08A0B364D7E}" destId="{D4959E1C-636C-4A23-8281-4C2E4028E841}" srcOrd="0" destOrd="0" presId="urn:microsoft.com/office/officeart/2008/layout/VerticalCurvedList"/>
    <dgm:cxn modelId="{D494421A-17B1-4978-9527-01F95E1573B3}" type="presParOf" srcId="{D4959E1C-636C-4A23-8281-4C2E4028E841}" destId="{D427ABA3-962E-4F37-B537-81AF9C4A4D1C}" srcOrd="0" destOrd="0" presId="urn:microsoft.com/office/officeart/2008/layout/VerticalCurvedList"/>
    <dgm:cxn modelId="{F6312C73-6C18-4A94-B683-1B1FFC0CBFF0}" type="presParOf" srcId="{D4959E1C-636C-4A23-8281-4C2E4028E841}" destId="{02426288-AF1E-465C-AFAA-29114CA6BD1C}" srcOrd="1" destOrd="0" presId="urn:microsoft.com/office/officeart/2008/layout/VerticalCurvedList"/>
    <dgm:cxn modelId="{8AE789C5-9F48-405A-BEF3-7180D16C1B09}" type="presParOf" srcId="{D4959E1C-636C-4A23-8281-4C2E4028E841}" destId="{8C1E79A2-78D8-4B28-A699-CC963935D467}" srcOrd="2" destOrd="0" presId="urn:microsoft.com/office/officeart/2008/layout/VerticalCurvedList"/>
    <dgm:cxn modelId="{C077C731-AE5F-4A75-8E7F-F3A184A45016}" type="presParOf" srcId="{D4959E1C-636C-4A23-8281-4C2E4028E841}" destId="{512F04B5-6D4E-4BAB-9E47-C673A8560E6C}" srcOrd="3" destOrd="0" presId="urn:microsoft.com/office/officeart/2008/layout/VerticalCurvedList"/>
    <dgm:cxn modelId="{1F9B6383-5E42-4DB6-B1CD-AB08FB1F0480}" type="presParOf" srcId="{DD0515A6-E069-4848-AF0C-F08A0B364D7E}" destId="{589E570D-5383-41D5-A4DF-0970A23EC878}" srcOrd="1" destOrd="0" presId="urn:microsoft.com/office/officeart/2008/layout/VerticalCurvedList"/>
    <dgm:cxn modelId="{95DD90C6-8E69-46DB-BEC5-BEEDFA22F869}" type="presParOf" srcId="{DD0515A6-E069-4848-AF0C-F08A0B364D7E}" destId="{EDA73329-EC11-468D-8A81-E7697454DA8E}" srcOrd="2" destOrd="0" presId="urn:microsoft.com/office/officeart/2008/layout/VerticalCurvedList"/>
    <dgm:cxn modelId="{807EA394-0A7E-4BE5-86CD-B59910ABA101}" type="presParOf" srcId="{EDA73329-EC11-468D-8A81-E7697454DA8E}" destId="{8022925A-F1DE-4784-9DF1-12B5D4C28135}" srcOrd="0" destOrd="0" presId="urn:microsoft.com/office/officeart/2008/layout/VerticalCurvedList"/>
    <dgm:cxn modelId="{454795B7-A685-486B-B1B7-03261F0BAC03}" type="presParOf" srcId="{DD0515A6-E069-4848-AF0C-F08A0B364D7E}" destId="{8611B4FD-A755-4945-A58D-AC93241E9895}" srcOrd="3" destOrd="0" presId="urn:microsoft.com/office/officeart/2008/layout/VerticalCurvedList"/>
    <dgm:cxn modelId="{20EF5756-0CBF-46B7-98A1-B5DB8747235F}" type="presParOf" srcId="{DD0515A6-E069-4848-AF0C-F08A0B364D7E}" destId="{8A89B9F6-E6AC-4EA4-87D2-18DA2D5739AF}" srcOrd="4" destOrd="0" presId="urn:microsoft.com/office/officeart/2008/layout/VerticalCurvedList"/>
    <dgm:cxn modelId="{49A3981B-AA93-4DC6-BA9C-DA51C2E52CB0}" type="presParOf" srcId="{8A89B9F6-E6AC-4EA4-87D2-18DA2D5739AF}" destId="{CE632214-41CD-4AAD-A08C-4435DD5F2C54}" srcOrd="0" destOrd="0" presId="urn:microsoft.com/office/officeart/2008/layout/VerticalCurvedList"/>
    <dgm:cxn modelId="{7593B119-213E-45E3-B765-0919B92A1E24}" type="presParOf" srcId="{DD0515A6-E069-4848-AF0C-F08A0B364D7E}" destId="{040802A0-10ED-4BF4-BEC0-C5A3E338D458}" srcOrd="5" destOrd="0" presId="urn:microsoft.com/office/officeart/2008/layout/VerticalCurvedList"/>
    <dgm:cxn modelId="{9D09B9B9-867E-422F-BAED-450D7D94E39A}" type="presParOf" srcId="{DD0515A6-E069-4848-AF0C-F08A0B364D7E}" destId="{DE313178-D585-429D-9DFD-2F49911697C7}" srcOrd="6" destOrd="0" presId="urn:microsoft.com/office/officeart/2008/layout/VerticalCurvedList"/>
    <dgm:cxn modelId="{32EC22C7-7AD1-4635-B340-CE2CB89B44AB}" type="presParOf" srcId="{DE313178-D585-429D-9DFD-2F49911697C7}" destId="{68664C3D-5F73-4367-9997-7FFEC4A2E975}" srcOrd="0" destOrd="0" presId="urn:microsoft.com/office/officeart/2008/layout/VerticalCurvedList"/>
    <dgm:cxn modelId="{4A3F07DD-FD27-4089-9521-F5BBCA1E9045}" type="presParOf" srcId="{DD0515A6-E069-4848-AF0C-F08A0B364D7E}" destId="{562F6160-2268-4BD9-9B44-3889B7E9DC2C}" srcOrd="7" destOrd="0" presId="urn:microsoft.com/office/officeart/2008/layout/VerticalCurvedList"/>
    <dgm:cxn modelId="{BF76E366-EE29-4083-A37E-E1CD41EFA41B}" type="presParOf" srcId="{DD0515A6-E069-4848-AF0C-F08A0B364D7E}" destId="{C4766D75-05F3-49AF-BECC-71B1DE348FBE}" srcOrd="8" destOrd="0" presId="urn:microsoft.com/office/officeart/2008/layout/VerticalCurvedList"/>
    <dgm:cxn modelId="{116B17F4-B3D8-487E-9EEA-F59B2C6CF28E}" type="presParOf" srcId="{C4766D75-05F3-49AF-BECC-71B1DE348FBE}" destId="{C1C26366-B109-41D3-AE87-98B6E7C283F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548D84-2359-4E35-BA7C-1B6863CF3FFD}" type="doc">
      <dgm:prSet loTypeId="urn:diagrams.loki3.com/VaryingWidthList" loCatId="list" qsTypeId="urn:microsoft.com/office/officeart/2005/8/quickstyle/simple1" qsCatId="simple" csTypeId="urn:microsoft.com/office/officeart/2005/8/colors/accent3_2" csCatId="accent3" phldr="1"/>
      <dgm:spPr/>
    </dgm:pt>
    <dgm:pt modelId="{3EC9454D-2913-4B97-A0DE-4604DCDDCE24}">
      <dgm:prSet phldrT="[Text]"/>
      <dgm:spPr/>
      <dgm:t>
        <a:bodyPr/>
        <a:lstStyle/>
        <a:p>
          <a:r>
            <a:rPr lang="en-IN" b="1" dirty="0"/>
            <a:t>Monetary Cause</a:t>
          </a:r>
        </a:p>
      </dgm:t>
    </dgm:pt>
    <dgm:pt modelId="{7A788889-432D-4313-A8FC-CBEE818B6714}" type="parTrans" cxnId="{84EE9FEA-AB95-42E6-850B-E5637F026409}">
      <dgm:prSet/>
      <dgm:spPr/>
      <dgm:t>
        <a:bodyPr/>
        <a:lstStyle/>
        <a:p>
          <a:endParaRPr lang="en-IN"/>
        </a:p>
      </dgm:t>
    </dgm:pt>
    <dgm:pt modelId="{9A770874-1E38-40F5-A167-4DC6CC5C8627}" type="sibTrans" cxnId="{84EE9FEA-AB95-42E6-850B-E5637F026409}">
      <dgm:prSet/>
      <dgm:spPr/>
      <dgm:t>
        <a:bodyPr/>
        <a:lstStyle/>
        <a:p>
          <a:endParaRPr lang="en-IN"/>
        </a:p>
      </dgm:t>
    </dgm:pt>
    <dgm:pt modelId="{E09004D8-E689-470A-858C-D4909F40D186}">
      <dgm:prSet phldrT="[Text]"/>
      <dgm:spPr/>
      <dgm:t>
        <a:bodyPr/>
        <a:lstStyle/>
        <a:p>
          <a:r>
            <a:rPr lang="en-IN" b="1" dirty="0"/>
            <a:t>Unjust delays &amp; adjournments in cases</a:t>
          </a:r>
        </a:p>
      </dgm:t>
    </dgm:pt>
    <dgm:pt modelId="{5AF87C9A-D11B-4645-91E0-1424D24F901D}" type="parTrans" cxnId="{D8BD6FC1-906F-4065-8CCE-24879945260D}">
      <dgm:prSet/>
      <dgm:spPr/>
      <dgm:t>
        <a:bodyPr/>
        <a:lstStyle/>
        <a:p>
          <a:endParaRPr lang="en-IN"/>
        </a:p>
      </dgm:t>
    </dgm:pt>
    <dgm:pt modelId="{B43D91E4-757E-4F17-AAF8-D0E754351D53}" type="sibTrans" cxnId="{D8BD6FC1-906F-4065-8CCE-24879945260D}">
      <dgm:prSet/>
      <dgm:spPr/>
      <dgm:t>
        <a:bodyPr/>
        <a:lstStyle/>
        <a:p>
          <a:endParaRPr lang="en-IN"/>
        </a:p>
      </dgm:t>
    </dgm:pt>
    <dgm:pt modelId="{08A04207-0F05-4B77-8A43-4A6DC131EBD0}">
      <dgm:prSet phldrT="[Text]"/>
      <dgm:spPr/>
      <dgm:t>
        <a:bodyPr/>
        <a:lstStyle/>
        <a:p>
          <a:r>
            <a:rPr lang="en-IN" b="1" dirty="0"/>
            <a:t>Threats by the real accused</a:t>
          </a:r>
        </a:p>
      </dgm:t>
    </dgm:pt>
    <dgm:pt modelId="{AB496866-031F-4597-8712-5829ACF0058F}" type="parTrans" cxnId="{A936BF40-BE12-4437-8F6B-5582B2D56ABC}">
      <dgm:prSet/>
      <dgm:spPr/>
      <dgm:t>
        <a:bodyPr/>
        <a:lstStyle/>
        <a:p>
          <a:endParaRPr lang="en-IN"/>
        </a:p>
      </dgm:t>
    </dgm:pt>
    <dgm:pt modelId="{C016B36D-A9B5-4549-8983-BFCA03D0B2E2}" type="sibTrans" cxnId="{A936BF40-BE12-4437-8F6B-5582B2D56ABC}">
      <dgm:prSet/>
      <dgm:spPr/>
      <dgm:t>
        <a:bodyPr/>
        <a:lstStyle/>
        <a:p>
          <a:endParaRPr lang="en-IN"/>
        </a:p>
      </dgm:t>
    </dgm:pt>
    <dgm:pt modelId="{EC5AFAB8-05D5-4A79-9B4A-508777C3098B}" type="pres">
      <dgm:prSet presAssocID="{A4548D84-2359-4E35-BA7C-1B6863CF3FFD}" presName="Name0" presStyleCnt="0">
        <dgm:presLayoutVars>
          <dgm:resizeHandles/>
        </dgm:presLayoutVars>
      </dgm:prSet>
      <dgm:spPr/>
    </dgm:pt>
    <dgm:pt modelId="{142316B7-AE28-4464-B215-BF4DE1B6F5AB}" type="pres">
      <dgm:prSet presAssocID="{3EC9454D-2913-4B97-A0DE-4604DCDDCE24}" presName="text" presStyleLbl="node1" presStyleIdx="0" presStyleCnt="3">
        <dgm:presLayoutVars>
          <dgm:bulletEnabled val="1"/>
        </dgm:presLayoutVars>
      </dgm:prSet>
      <dgm:spPr/>
    </dgm:pt>
    <dgm:pt modelId="{DE3F1003-3FE3-4648-A367-BC6ADF598FBA}" type="pres">
      <dgm:prSet presAssocID="{9A770874-1E38-40F5-A167-4DC6CC5C8627}" presName="space" presStyleCnt="0"/>
      <dgm:spPr/>
    </dgm:pt>
    <dgm:pt modelId="{FE410181-A677-4EB6-ACDB-507DB1E0A95E}" type="pres">
      <dgm:prSet presAssocID="{E09004D8-E689-470A-858C-D4909F40D186}" presName="text" presStyleLbl="node1" presStyleIdx="1" presStyleCnt="3">
        <dgm:presLayoutVars>
          <dgm:bulletEnabled val="1"/>
        </dgm:presLayoutVars>
      </dgm:prSet>
      <dgm:spPr/>
    </dgm:pt>
    <dgm:pt modelId="{D9A1EDBF-72FF-4781-981F-F770B1C6285F}" type="pres">
      <dgm:prSet presAssocID="{B43D91E4-757E-4F17-AAF8-D0E754351D53}" presName="space" presStyleCnt="0"/>
      <dgm:spPr/>
    </dgm:pt>
    <dgm:pt modelId="{EE04497A-4F6A-4D7E-A6AE-7839A137837A}" type="pres">
      <dgm:prSet presAssocID="{08A04207-0F05-4B77-8A43-4A6DC131EBD0}" presName="text" presStyleLbl="node1" presStyleIdx="2" presStyleCnt="3">
        <dgm:presLayoutVars>
          <dgm:bulletEnabled val="1"/>
        </dgm:presLayoutVars>
      </dgm:prSet>
      <dgm:spPr/>
    </dgm:pt>
  </dgm:ptLst>
  <dgm:cxnLst>
    <dgm:cxn modelId="{AB15CF24-CA10-405C-B5E2-7E561463D37D}" type="presOf" srcId="{E09004D8-E689-470A-858C-D4909F40D186}" destId="{FE410181-A677-4EB6-ACDB-507DB1E0A95E}" srcOrd="0" destOrd="0" presId="urn:diagrams.loki3.com/VaryingWidthList"/>
    <dgm:cxn modelId="{7E0FA735-C2BC-419B-BD4E-29DFC406F06D}" type="presOf" srcId="{A4548D84-2359-4E35-BA7C-1B6863CF3FFD}" destId="{EC5AFAB8-05D5-4A79-9B4A-508777C3098B}" srcOrd="0" destOrd="0" presId="urn:diagrams.loki3.com/VaryingWidthList"/>
    <dgm:cxn modelId="{3D863840-829B-49F4-86CE-E11803D9A3F5}" type="presOf" srcId="{08A04207-0F05-4B77-8A43-4A6DC131EBD0}" destId="{EE04497A-4F6A-4D7E-A6AE-7839A137837A}" srcOrd="0" destOrd="0" presId="urn:diagrams.loki3.com/VaryingWidthList"/>
    <dgm:cxn modelId="{A936BF40-BE12-4437-8F6B-5582B2D56ABC}" srcId="{A4548D84-2359-4E35-BA7C-1B6863CF3FFD}" destId="{08A04207-0F05-4B77-8A43-4A6DC131EBD0}" srcOrd="2" destOrd="0" parTransId="{AB496866-031F-4597-8712-5829ACF0058F}" sibTransId="{C016B36D-A9B5-4549-8983-BFCA03D0B2E2}"/>
    <dgm:cxn modelId="{6DB20C99-02C9-4F40-A662-3BDABCA32AC5}" type="presOf" srcId="{3EC9454D-2913-4B97-A0DE-4604DCDDCE24}" destId="{142316B7-AE28-4464-B215-BF4DE1B6F5AB}" srcOrd="0" destOrd="0" presId="urn:diagrams.loki3.com/VaryingWidthList"/>
    <dgm:cxn modelId="{D8BD6FC1-906F-4065-8CCE-24879945260D}" srcId="{A4548D84-2359-4E35-BA7C-1B6863CF3FFD}" destId="{E09004D8-E689-470A-858C-D4909F40D186}" srcOrd="1" destOrd="0" parTransId="{5AF87C9A-D11B-4645-91E0-1424D24F901D}" sibTransId="{B43D91E4-757E-4F17-AAF8-D0E754351D53}"/>
    <dgm:cxn modelId="{84EE9FEA-AB95-42E6-850B-E5637F026409}" srcId="{A4548D84-2359-4E35-BA7C-1B6863CF3FFD}" destId="{3EC9454D-2913-4B97-A0DE-4604DCDDCE24}" srcOrd="0" destOrd="0" parTransId="{7A788889-432D-4313-A8FC-CBEE818B6714}" sibTransId="{9A770874-1E38-40F5-A167-4DC6CC5C8627}"/>
    <dgm:cxn modelId="{600E57CB-D024-4E46-B930-9FEB2CB0F09A}" type="presParOf" srcId="{EC5AFAB8-05D5-4A79-9B4A-508777C3098B}" destId="{142316B7-AE28-4464-B215-BF4DE1B6F5AB}" srcOrd="0" destOrd="0" presId="urn:diagrams.loki3.com/VaryingWidthList"/>
    <dgm:cxn modelId="{07BF0B7A-FC75-47F1-9410-357AEC57FB08}" type="presParOf" srcId="{EC5AFAB8-05D5-4A79-9B4A-508777C3098B}" destId="{DE3F1003-3FE3-4648-A367-BC6ADF598FBA}" srcOrd="1" destOrd="0" presId="urn:diagrams.loki3.com/VaryingWidthList"/>
    <dgm:cxn modelId="{F447C207-BD71-47A8-8214-353224666AC8}" type="presParOf" srcId="{EC5AFAB8-05D5-4A79-9B4A-508777C3098B}" destId="{FE410181-A677-4EB6-ACDB-507DB1E0A95E}" srcOrd="2" destOrd="0" presId="urn:diagrams.loki3.com/VaryingWidthList"/>
    <dgm:cxn modelId="{F93769BA-DD95-4B94-8956-0F807EF2CD3B}" type="presParOf" srcId="{EC5AFAB8-05D5-4A79-9B4A-508777C3098B}" destId="{D9A1EDBF-72FF-4781-981F-F770B1C6285F}" srcOrd="3" destOrd="0" presId="urn:diagrams.loki3.com/VaryingWidthList"/>
    <dgm:cxn modelId="{B93C660C-3E50-433A-B85E-61E98749CB89}" type="presParOf" srcId="{EC5AFAB8-05D5-4A79-9B4A-508777C3098B}" destId="{EE04497A-4F6A-4D7E-A6AE-7839A137837A}" srcOrd="4"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5B0633-8B49-4253-9E8A-8994657C22D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IN"/>
        </a:p>
      </dgm:t>
    </dgm:pt>
    <dgm:pt modelId="{A8BA127E-D05D-4415-8D4E-98BE1DD0A80C}">
      <dgm:prSet phldrT="[Text]"/>
      <dgm:spPr/>
      <dgm:t>
        <a:bodyPr/>
        <a:lstStyle/>
        <a:p>
          <a:r>
            <a:rPr lang="en-US" b="1" dirty="0"/>
            <a:t>Section 125, IEA</a:t>
          </a:r>
          <a:endParaRPr lang="en-IN" b="1" dirty="0"/>
        </a:p>
      </dgm:t>
    </dgm:pt>
    <dgm:pt modelId="{B0656835-7389-490E-88B1-097371A190EC}" type="parTrans" cxnId="{FA24E242-9C9E-4AD1-BDC5-E9A56DA86404}">
      <dgm:prSet/>
      <dgm:spPr/>
      <dgm:t>
        <a:bodyPr/>
        <a:lstStyle/>
        <a:p>
          <a:endParaRPr lang="en-IN"/>
        </a:p>
      </dgm:t>
    </dgm:pt>
    <dgm:pt modelId="{C1B5683B-7BB7-4C23-A638-42F5B040321E}" type="sibTrans" cxnId="{FA24E242-9C9E-4AD1-BDC5-E9A56DA86404}">
      <dgm:prSet/>
      <dgm:spPr/>
      <dgm:t>
        <a:bodyPr/>
        <a:lstStyle/>
        <a:p>
          <a:endParaRPr lang="en-IN"/>
        </a:p>
      </dgm:t>
    </dgm:pt>
    <dgm:pt modelId="{9D108D59-BF9D-4F6D-990F-9D89A0CC8F97}">
      <dgm:prSet phldrT="[Text]"/>
      <dgm:spPr/>
      <dgm:t>
        <a:bodyPr/>
        <a:lstStyle/>
        <a:p>
          <a:pPr algn="just"/>
          <a:r>
            <a:rPr lang="en-US" dirty="0"/>
            <a:t>“No Magistrate or police officer shall be compelled to say whence he got any information as to the commission of any offence…”</a:t>
          </a:r>
          <a:endParaRPr lang="en-IN" dirty="0"/>
        </a:p>
      </dgm:t>
    </dgm:pt>
    <dgm:pt modelId="{F1183700-32A3-452A-B0B7-2B6C3A57946B}" type="parTrans" cxnId="{317EBA7C-7017-4888-839F-09FA0A7A7814}">
      <dgm:prSet/>
      <dgm:spPr/>
      <dgm:t>
        <a:bodyPr/>
        <a:lstStyle/>
        <a:p>
          <a:endParaRPr lang="en-IN"/>
        </a:p>
      </dgm:t>
    </dgm:pt>
    <dgm:pt modelId="{72886520-5332-4017-9A68-5A1A0C9F0B9A}" type="sibTrans" cxnId="{317EBA7C-7017-4888-839F-09FA0A7A7814}">
      <dgm:prSet/>
      <dgm:spPr/>
      <dgm:t>
        <a:bodyPr/>
        <a:lstStyle/>
        <a:p>
          <a:endParaRPr lang="en-IN"/>
        </a:p>
      </dgm:t>
    </dgm:pt>
    <dgm:pt modelId="{B7A9BB3C-0FCB-45C8-BA06-5DD2425708F8}">
      <dgm:prSet phldrT="[Text]"/>
      <dgm:spPr/>
      <dgm:t>
        <a:bodyPr/>
        <a:lstStyle/>
        <a:p>
          <a:r>
            <a:rPr lang="en-US" b="1" dirty="0"/>
            <a:t>Section 134, IEA</a:t>
          </a:r>
          <a:endParaRPr lang="en-IN" b="1" dirty="0"/>
        </a:p>
      </dgm:t>
    </dgm:pt>
    <dgm:pt modelId="{E9D6288E-D419-406D-AE7C-262267059E63}" type="parTrans" cxnId="{E241ECDC-52FC-488C-8A4A-13BAD956450E}">
      <dgm:prSet/>
      <dgm:spPr/>
      <dgm:t>
        <a:bodyPr/>
        <a:lstStyle/>
        <a:p>
          <a:endParaRPr lang="en-IN"/>
        </a:p>
      </dgm:t>
    </dgm:pt>
    <dgm:pt modelId="{0CB907D6-50A9-4CFC-8AC5-0D039F1CFD55}" type="sibTrans" cxnId="{E241ECDC-52FC-488C-8A4A-13BAD956450E}">
      <dgm:prSet/>
      <dgm:spPr/>
      <dgm:t>
        <a:bodyPr/>
        <a:lstStyle/>
        <a:p>
          <a:endParaRPr lang="en-IN"/>
        </a:p>
      </dgm:t>
    </dgm:pt>
    <dgm:pt modelId="{48996D90-EEC7-4D43-9D3F-DCF8BBF270BF}">
      <dgm:prSet phldrT="[Text]"/>
      <dgm:spPr/>
      <dgm:t>
        <a:bodyPr/>
        <a:lstStyle/>
        <a:p>
          <a:r>
            <a:rPr lang="en-US" dirty="0"/>
            <a:t>“No particular number of witnesses shall in any case be required for the proof of any fact.”</a:t>
          </a:r>
          <a:endParaRPr lang="en-IN" dirty="0"/>
        </a:p>
      </dgm:t>
    </dgm:pt>
    <dgm:pt modelId="{01FFF0D4-BA58-4A9D-A826-8287D3675901}" type="parTrans" cxnId="{ACE6DB6B-B62D-47F9-8852-A399EA2D281B}">
      <dgm:prSet/>
      <dgm:spPr/>
      <dgm:t>
        <a:bodyPr/>
        <a:lstStyle/>
        <a:p>
          <a:endParaRPr lang="en-IN"/>
        </a:p>
      </dgm:t>
    </dgm:pt>
    <dgm:pt modelId="{B415F6A7-D7C2-4D66-93B4-1AD7149DF469}" type="sibTrans" cxnId="{ACE6DB6B-B62D-47F9-8852-A399EA2D281B}">
      <dgm:prSet/>
      <dgm:spPr/>
      <dgm:t>
        <a:bodyPr/>
        <a:lstStyle/>
        <a:p>
          <a:endParaRPr lang="en-IN"/>
        </a:p>
      </dgm:t>
    </dgm:pt>
    <dgm:pt modelId="{DDDC9441-CA58-4F33-9996-AAC4863503C9}" type="pres">
      <dgm:prSet presAssocID="{C55B0633-8B49-4253-9E8A-8994657C22DC}" presName="Name0" presStyleCnt="0">
        <dgm:presLayoutVars>
          <dgm:dir/>
          <dgm:animLvl val="lvl"/>
          <dgm:resizeHandles val="exact"/>
        </dgm:presLayoutVars>
      </dgm:prSet>
      <dgm:spPr/>
    </dgm:pt>
    <dgm:pt modelId="{B68B28A9-AF4B-4DC2-8456-9E7E4397DE4A}" type="pres">
      <dgm:prSet presAssocID="{A8BA127E-D05D-4415-8D4E-98BE1DD0A80C}" presName="composite" presStyleCnt="0"/>
      <dgm:spPr/>
    </dgm:pt>
    <dgm:pt modelId="{01AB6FD0-A18F-4C1C-AD34-9D4315886A8D}" type="pres">
      <dgm:prSet presAssocID="{A8BA127E-D05D-4415-8D4E-98BE1DD0A80C}" presName="parTx" presStyleLbl="alignNode1" presStyleIdx="0" presStyleCnt="2">
        <dgm:presLayoutVars>
          <dgm:chMax val="0"/>
          <dgm:chPref val="0"/>
          <dgm:bulletEnabled val="1"/>
        </dgm:presLayoutVars>
      </dgm:prSet>
      <dgm:spPr/>
    </dgm:pt>
    <dgm:pt modelId="{AC07BC24-05DC-4277-94D6-ABC60F39F64B}" type="pres">
      <dgm:prSet presAssocID="{A8BA127E-D05D-4415-8D4E-98BE1DD0A80C}" presName="desTx" presStyleLbl="alignAccFollowNode1" presStyleIdx="0" presStyleCnt="2">
        <dgm:presLayoutVars>
          <dgm:bulletEnabled val="1"/>
        </dgm:presLayoutVars>
      </dgm:prSet>
      <dgm:spPr/>
    </dgm:pt>
    <dgm:pt modelId="{4B06F8A1-4F50-4465-A28F-F89770F08057}" type="pres">
      <dgm:prSet presAssocID="{C1B5683B-7BB7-4C23-A638-42F5B040321E}" presName="space" presStyleCnt="0"/>
      <dgm:spPr/>
    </dgm:pt>
    <dgm:pt modelId="{8FD6B3D2-D6D9-4621-B07F-8D9934761033}" type="pres">
      <dgm:prSet presAssocID="{B7A9BB3C-0FCB-45C8-BA06-5DD2425708F8}" presName="composite" presStyleCnt="0"/>
      <dgm:spPr/>
    </dgm:pt>
    <dgm:pt modelId="{8AA0C857-0FFB-4CDB-A0D4-04E936B1FF8B}" type="pres">
      <dgm:prSet presAssocID="{B7A9BB3C-0FCB-45C8-BA06-5DD2425708F8}" presName="parTx" presStyleLbl="alignNode1" presStyleIdx="1" presStyleCnt="2">
        <dgm:presLayoutVars>
          <dgm:chMax val="0"/>
          <dgm:chPref val="0"/>
          <dgm:bulletEnabled val="1"/>
        </dgm:presLayoutVars>
      </dgm:prSet>
      <dgm:spPr/>
    </dgm:pt>
    <dgm:pt modelId="{DC4D5F7D-DD3C-4049-860F-196969CDFFEE}" type="pres">
      <dgm:prSet presAssocID="{B7A9BB3C-0FCB-45C8-BA06-5DD2425708F8}" presName="desTx" presStyleLbl="alignAccFollowNode1" presStyleIdx="1" presStyleCnt="2">
        <dgm:presLayoutVars>
          <dgm:bulletEnabled val="1"/>
        </dgm:presLayoutVars>
      </dgm:prSet>
      <dgm:spPr/>
    </dgm:pt>
  </dgm:ptLst>
  <dgm:cxnLst>
    <dgm:cxn modelId="{75D14405-B75A-4DB3-A929-3015734E1496}" type="presOf" srcId="{48996D90-EEC7-4D43-9D3F-DCF8BBF270BF}" destId="{DC4D5F7D-DD3C-4049-860F-196969CDFFEE}" srcOrd="0" destOrd="0" presId="urn:microsoft.com/office/officeart/2005/8/layout/hList1"/>
    <dgm:cxn modelId="{9A361A1F-5ACE-46AB-9E0E-68F76A6BDF68}" type="presOf" srcId="{C55B0633-8B49-4253-9E8A-8994657C22DC}" destId="{DDDC9441-CA58-4F33-9996-AAC4863503C9}" srcOrd="0" destOrd="0" presId="urn:microsoft.com/office/officeart/2005/8/layout/hList1"/>
    <dgm:cxn modelId="{F4A92828-5605-4ECD-90E5-7F3BF4EBB029}" type="presOf" srcId="{A8BA127E-D05D-4415-8D4E-98BE1DD0A80C}" destId="{01AB6FD0-A18F-4C1C-AD34-9D4315886A8D}" srcOrd="0" destOrd="0" presId="urn:microsoft.com/office/officeart/2005/8/layout/hList1"/>
    <dgm:cxn modelId="{7EDB202A-F3F0-4EF2-AD81-5A37217E8879}" type="presOf" srcId="{9D108D59-BF9D-4F6D-990F-9D89A0CC8F97}" destId="{AC07BC24-05DC-4277-94D6-ABC60F39F64B}" srcOrd="0" destOrd="0" presId="urn:microsoft.com/office/officeart/2005/8/layout/hList1"/>
    <dgm:cxn modelId="{FA24E242-9C9E-4AD1-BDC5-E9A56DA86404}" srcId="{C55B0633-8B49-4253-9E8A-8994657C22DC}" destId="{A8BA127E-D05D-4415-8D4E-98BE1DD0A80C}" srcOrd="0" destOrd="0" parTransId="{B0656835-7389-490E-88B1-097371A190EC}" sibTransId="{C1B5683B-7BB7-4C23-A638-42F5B040321E}"/>
    <dgm:cxn modelId="{ACE6DB6B-B62D-47F9-8852-A399EA2D281B}" srcId="{B7A9BB3C-0FCB-45C8-BA06-5DD2425708F8}" destId="{48996D90-EEC7-4D43-9D3F-DCF8BBF270BF}" srcOrd="0" destOrd="0" parTransId="{01FFF0D4-BA58-4A9D-A826-8287D3675901}" sibTransId="{B415F6A7-D7C2-4D66-93B4-1AD7149DF469}"/>
    <dgm:cxn modelId="{081C707B-C09F-4213-B65C-F99F6E22157D}" type="presOf" srcId="{B7A9BB3C-0FCB-45C8-BA06-5DD2425708F8}" destId="{8AA0C857-0FFB-4CDB-A0D4-04E936B1FF8B}" srcOrd="0" destOrd="0" presId="urn:microsoft.com/office/officeart/2005/8/layout/hList1"/>
    <dgm:cxn modelId="{317EBA7C-7017-4888-839F-09FA0A7A7814}" srcId="{A8BA127E-D05D-4415-8D4E-98BE1DD0A80C}" destId="{9D108D59-BF9D-4F6D-990F-9D89A0CC8F97}" srcOrd="0" destOrd="0" parTransId="{F1183700-32A3-452A-B0B7-2B6C3A57946B}" sibTransId="{72886520-5332-4017-9A68-5A1A0C9F0B9A}"/>
    <dgm:cxn modelId="{E241ECDC-52FC-488C-8A4A-13BAD956450E}" srcId="{C55B0633-8B49-4253-9E8A-8994657C22DC}" destId="{B7A9BB3C-0FCB-45C8-BA06-5DD2425708F8}" srcOrd="1" destOrd="0" parTransId="{E9D6288E-D419-406D-AE7C-262267059E63}" sibTransId="{0CB907D6-50A9-4CFC-8AC5-0D039F1CFD55}"/>
    <dgm:cxn modelId="{7BAB25C8-49F0-484F-B535-48E6C20B3035}" type="presParOf" srcId="{DDDC9441-CA58-4F33-9996-AAC4863503C9}" destId="{B68B28A9-AF4B-4DC2-8456-9E7E4397DE4A}" srcOrd="0" destOrd="0" presId="urn:microsoft.com/office/officeart/2005/8/layout/hList1"/>
    <dgm:cxn modelId="{721E1C2B-4629-4587-8F29-2113B8E3E28F}" type="presParOf" srcId="{B68B28A9-AF4B-4DC2-8456-9E7E4397DE4A}" destId="{01AB6FD0-A18F-4C1C-AD34-9D4315886A8D}" srcOrd="0" destOrd="0" presId="urn:microsoft.com/office/officeart/2005/8/layout/hList1"/>
    <dgm:cxn modelId="{2841122F-E643-47C5-B2C8-2AC2C6F79481}" type="presParOf" srcId="{B68B28A9-AF4B-4DC2-8456-9E7E4397DE4A}" destId="{AC07BC24-05DC-4277-94D6-ABC60F39F64B}" srcOrd="1" destOrd="0" presId="urn:microsoft.com/office/officeart/2005/8/layout/hList1"/>
    <dgm:cxn modelId="{4952D30D-422F-4880-99C5-1E51CE426FAB}" type="presParOf" srcId="{DDDC9441-CA58-4F33-9996-AAC4863503C9}" destId="{4B06F8A1-4F50-4465-A28F-F89770F08057}" srcOrd="1" destOrd="0" presId="urn:microsoft.com/office/officeart/2005/8/layout/hList1"/>
    <dgm:cxn modelId="{B4DB96B2-5279-455F-B5C3-CC61041F699D}" type="presParOf" srcId="{DDDC9441-CA58-4F33-9996-AAC4863503C9}" destId="{8FD6B3D2-D6D9-4621-B07F-8D9934761033}" srcOrd="2" destOrd="0" presId="urn:microsoft.com/office/officeart/2005/8/layout/hList1"/>
    <dgm:cxn modelId="{9DDF6686-7E99-497C-A9D4-4D9B1F5ED504}" type="presParOf" srcId="{8FD6B3D2-D6D9-4621-B07F-8D9934761033}" destId="{8AA0C857-0FFB-4CDB-A0D4-04E936B1FF8B}" srcOrd="0" destOrd="0" presId="urn:microsoft.com/office/officeart/2005/8/layout/hList1"/>
    <dgm:cxn modelId="{F32CBA50-0654-4FC8-94C0-220B66BC45D3}" type="presParOf" srcId="{8FD6B3D2-D6D9-4621-B07F-8D9934761033}" destId="{DC4D5F7D-DD3C-4049-860F-196969CDFFE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AE4628-83C4-4039-B0F0-AFEDCAA6DCBD}"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IN"/>
        </a:p>
      </dgm:t>
    </dgm:pt>
    <dgm:pt modelId="{A8095A9B-DA28-43EF-A208-8F8F92A4778C}">
      <dgm:prSet phldrT="[Text]" custT="1"/>
      <dgm:spPr/>
      <dgm:t>
        <a:bodyPr/>
        <a:lstStyle/>
        <a:p>
          <a:r>
            <a:rPr lang="en-US" sz="2400" b="1" dirty="0"/>
            <a:t>Examination-in-chief</a:t>
          </a:r>
          <a:endParaRPr lang="en-IN" sz="2400" b="1" dirty="0"/>
        </a:p>
      </dgm:t>
    </dgm:pt>
    <dgm:pt modelId="{B41EB58B-6C33-4558-8DE7-DE36CB9C0470}" type="parTrans" cxnId="{65511883-8470-4C42-A1AE-037A4551F395}">
      <dgm:prSet/>
      <dgm:spPr/>
      <dgm:t>
        <a:bodyPr/>
        <a:lstStyle/>
        <a:p>
          <a:endParaRPr lang="en-IN"/>
        </a:p>
      </dgm:t>
    </dgm:pt>
    <dgm:pt modelId="{F30F25A0-24A1-4712-A6C1-DAAB4F0CFBC3}" type="sibTrans" cxnId="{65511883-8470-4C42-A1AE-037A4551F395}">
      <dgm:prSet/>
      <dgm:spPr/>
      <dgm:t>
        <a:bodyPr/>
        <a:lstStyle/>
        <a:p>
          <a:endParaRPr lang="en-IN"/>
        </a:p>
      </dgm:t>
    </dgm:pt>
    <dgm:pt modelId="{E795FD1D-B137-48B2-A284-1D6A39473174}">
      <dgm:prSet phldrT="[Text]" custT="1"/>
      <dgm:spPr/>
      <dgm:t>
        <a:bodyPr/>
        <a:lstStyle/>
        <a:p>
          <a:r>
            <a:rPr lang="en-US" sz="2400" b="1" dirty="0"/>
            <a:t>Cross-examination</a:t>
          </a:r>
          <a:endParaRPr lang="en-IN" sz="2400" b="1" dirty="0"/>
        </a:p>
      </dgm:t>
    </dgm:pt>
    <dgm:pt modelId="{1B2929C7-DE8B-42A6-AACA-6C91F838FF10}" type="parTrans" cxnId="{7896EE97-E53B-4FD0-8154-9655E3533540}">
      <dgm:prSet/>
      <dgm:spPr/>
      <dgm:t>
        <a:bodyPr/>
        <a:lstStyle/>
        <a:p>
          <a:endParaRPr lang="en-IN"/>
        </a:p>
      </dgm:t>
    </dgm:pt>
    <dgm:pt modelId="{AFC115EC-30F6-47A2-BA37-710FA8D4CA55}" type="sibTrans" cxnId="{7896EE97-E53B-4FD0-8154-9655E3533540}">
      <dgm:prSet/>
      <dgm:spPr/>
      <dgm:t>
        <a:bodyPr/>
        <a:lstStyle/>
        <a:p>
          <a:endParaRPr lang="en-IN"/>
        </a:p>
      </dgm:t>
    </dgm:pt>
    <dgm:pt modelId="{12BA4295-FBBB-4015-AA9B-ADB610F8EFF8}">
      <dgm:prSet phldrT="[Text]" custT="1"/>
      <dgm:spPr/>
      <dgm:t>
        <a:bodyPr/>
        <a:lstStyle/>
        <a:p>
          <a:r>
            <a:rPr lang="en-US" sz="2400" b="1" dirty="0"/>
            <a:t>Re-examination</a:t>
          </a:r>
          <a:endParaRPr lang="en-IN" sz="2400" b="1" dirty="0"/>
        </a:p>
      </dgm:t>
    </dgm:pt>
    <dgm:pt modelId="{6B9C7E82-4D88-4FDF-B12C-21483BACB003}" type="parTrans" cxnId="{93F76DC8-42D2-4402-9368-729352AD7E9A}">
      <dgm:prSet/>
      <dgm:spPr/>
      <dgm:t>
        <a:bodyPr/>
        <a:lstStyle/>
        <a:p>
          <a:endParaRPr lang="en-IN"/>
        </a:p>
      </dgm:t>
    </dgm:pt>
    <dgm:pt modelId="{E2293061-5091-4D03-A421-E010C2546C14}" type="sibTrans" cxnId="{93F76DC8-42D2-4402-9368-729352AD7E9A}">
      <dgm:prSet/>
      <dgm:spPr/>
      <dgm:t>
        <a:bodyPr/>
        <a:lstStyle/>
        <a:p>
          <a:endParaRPr lang="en-IN"/>
        </a:p>
      </dgm:t>
    </dgm:pt>
    <dgm:pt modelId="{CAA8BB91-5509-4EE9-80A0-2256F1221CFB}" type="pres">
      <dgm:prSet presAssocID="{4EAE4628-83C4-4039-B0F0-AFEDCAA6DCBD}" presName="Name0" presStyleCnt="0">
        <dgm:presLayoutVars>
          <dgm:chMax val="7"/>
          <dgm:chPref val="7"/>
          <dgm:dir/>
          <dgm:animLvl val="lvl"/>
        </dgm:presLayoutVars>
      </dgm:prSet>
      <dgm:spPr/>
    </dgm:pt>
    <dgm:pt modelId="{AA0B36FE-7CC4-4CA8-948F-8463E1DA3A36}" type="pres">
      <dgm:prSet presAssocID="{A8095A9B-DA28-43EF-A208-8F8F92A4778C}" presName="Accent1" presStyleCnt="0"/>
      <dgm:spPr/>
    </dgm:pt>
    <dgm:pt modelId="{75B1D5F9-30E8-428A-8058-C659E67FD4BA}" type="pres">
      <dgm:prSet presAssocID="{A8095A9B-DA28-43EF-A208-8F8F92A4778C}" presName="Accent" presStyleLbl="node1" presStyleIdx="0" presStyleCnt="3"/>
      <dgm:spPr/>
    </dgm:pt>
    <dgm:pt modelId="{8B05757B-4607-4F34-8F46-ED289270E8F9}" type="pres">
      <dgm:prSet presAssocID="{A8095A9B-DA28-43EF-A208-8F8F92A4778C}" presName="Parent1" presStyleLbl="revTx" presStyleIdx="0" presStyleCnt="3" custScaleX="110658">
        <dgm:presLayoutVars>
          <dgm:chMax val="1"/>
          <dgm:chPref val="1"/>
          <dgm:bulletEnabled val="1"/>
        </dgm:presLayoutVars>
      </dgm:prSet>
      <dgm:spPr/>
    </dgm:pt>
    <dgm:pt modelId="{747A303D-8706-49F8-9E1B-0ECA1698E549}" type="pres">
      <dgm:prSet presAssocID="{E795FD1D-B137-48B2-A284-1D6A39473174}" presName="Accent2" presStyleCnt="0"/>
      <dgm:spPr/>
    </dgm:pt>
    <dgm:pt modelId="{0708C698-DB0F-42E5-94C6-1A027D5B6912}" type="pres">
      <dgm:prSet presAssocID="{E795FD1D-B137-48B2-A284-1D6A39473174}" presName="Accent" presStyleLbl="node1" presStyleIdx="1" presStyleCnt="3"/>
      <dgm:spPr/>
    </dgm:pt>
    <dgm:pt modelId="{B93EC3BF-3F66-4731-8702-DE81731624F6}" type="pres">
      <dgm:prSet presAssocID="{E795FD1D-B137-48B2-A284-1D6A39473174}" presName="Parent2" presStyleLbl="revTx" presStyleIdx="1" presStyleCnt="3" custScaleX="119829">
        <dgm:presLayoutVars>
          <dgm:chMax val="1"/>
          <dgm:chPref val="1"/>
          <dgm:bulletEnabled val="1"/>
        </dgm:presLayoutVars>
      </dgm:prSet>
      <dgm:spPr/>
    </dgm:pt>
    <dgm:pt modelId="{2B21518F-C325-4D25-9970-5E18F02D8F01}" type="pres">
      <dgm:prSet presAssocID="{12BA4295-FBBB-4015-AA9B-ADB610F8EFF8}" presName="Accent3" presStyleCnt="0"/>
      <dgm:spPr/>
    </dgm:pt>
    <dgm:pt modelId="{8EDAC66C-FEE4-4109-BB14-36814F461BDA}" type="pres">
      <dgm:prSet presAssocID="{12BA4295-FBBB-4015-AA9B-ADB610F8EFF8}" presName="Accent" presStyleLbl="node1" presStyleIdx="2" presStyleCnt="3"/>
      <dgm:spPr/>
    </dgm:pt>
    <dgm:pt modelId="{E2299438-4913-4DFE-B277-ED8B2C397334}" type="pres">
      <dgm:prSet presAssocID="{12BA4295-FBBB-4015-AA9B-ADB610F8EFF8}" presName="Parent3" presStyleLbl="revTx" presStyleIdx="2" presStyleCnt="3" custScaleX="118402">
        <dgm:presLayoutVars>
          <dgm:chMax val="1"/>
          <dgm:chPref val="1"/>
          <dgm:bulletEnabled val="1"/>
        </dgm:presLayoutVars>
      </dgm:prSet>
      <dgm:spPr/>
    </dgm:pt>
  </dgm:ptLst>
  <dgm:cxnLst>
    <dgm:cxn modelId="{D106100F-241B-411F-A3C0-DBCD1DACCF59}" type="presOf" srcId="{12BA4295-FBBB-4015-AA9B-ADB610F8EFF8}" destId="{E2299438-4913-4DFE-B277-ED8B2C397334}" srcOrd="0" destOrd="0" presId="urn:microsoft.com/office/officeart/2009/layout/CircleArrowProcess"/>
    <dgm:cxn modelId="{3DDD4F11-4A9C-449D-BBF4-C240E0151222}" type="presOf" srcId="{A8095A9B-DA28-43EF-A208-8F8F92A4778C}" destId="{8B05757B-4607-4F34-8F46-ED289270E8F9}" srcOrd="0" destOrd="0" presId="urn:microsoft.com/office/officeart/2009/layout/CircleArrowProcess"/>
    <dgm:cxn modelId="{65511883-8470-4C42-A1AE-037A4551F395}" srcId="{4EAE4628-83C4-4039-B0F0-AFEDCAA6DCBD}" destId="{A8095A9B-DA28-43EF-A208-8F8F92A4778C}" srcOrd="0" destOrd="0" parTransId="{B41EB58B-6C33-4558-8DE7-DE36CB9C0470}" sibTransId="{F30F25A0-24A1-4712-A6C1-DAAB4F0CFBC3}"/>
    <dgm:cxn modelId="{7896EE97-E53B-4FD0-8154-9655E3533540}" srcId="{4EAE4628-83C4-4039-B0F0-AFEDCAA6DCBD}" destId="{E795FD1D-B137-48B2-A284-1D6A39473174}" srcOrd="1" destOrd="0" parTransId="{1B2929C7-DE8B-42A6-AACA-6C91F838FF10}" sibTransId="{AFC115EC-30F6-47A2-BA37-710FA8D4CA55}"/>
    <dgm:cxn modelId="{EA24C3A4-6A7C-4C24-941F-80B1751F60DC}" type="presOf" srcId="{E795FD1D-B137-48B2-A284-1D6A39473174}" destId="{B93EC3BF-3F66-4731-8702-DE81731624F6}" srcOrd="0" destOrd="0" presId="urn:microsoft.com/office/officeart/2009/layout/CircleArrowProcess"/>
    <dgm:cxn modelId="{FE7E6AC6-BC01-44B6-A15E-44CA9923C477}" type="presOf" srcId="{4EAE4628-83C4-4039-B0F0-AFEDCAA6DCBD}" destId="{CAA8BB91-5509-4EE9-80A0-2256F1221CFB}" srcOrd="0" destOrd="0" presId="urn:microsoft.com/office/officeart/2009/layout/CircleArrowProcess"/>
    <dgm:cxn modelId="{93F76DC8-42D2-4402-9368-729352AD7E9A}" srcId="{4EAE4628-83C4-4039-B0F0-AFEDCAA6DCBD}" destId="{12BA4295-FBBB-4015-AA9B-ADB610F8EFF8}" srcOrd="2" destOrd="0" parTransId="{6B9C7E82-4D88-4FDF-B12C-21483BACB003}" sibTransId="{E2293061-5091-4D03-A421-E010C2546C14}"/>
    <dgm:cxn modelId="{8EAD347D-611E-4175-AE9F-66A8730FF992}" type="presParOf" srcId="{CAA8BB91-5509-4EE9-80A0-2256F1221CFB}" destId="{AA0B36FE-7CC4-4CA8-948F-8463E1DA3A36}" srcOrd="0" destOrd="0" presId="urn:microsoft.com/office/officeart/2009/layout/CircleArrowProcess"/>
    <dgm:cxn modelId="{7FD5BD73-1587-4EB1-9623-9DDDAD05D6D8}" type="presParOf" srcId="{AA0B36FE-7CC4-4CA8-948F-8463E1DA3A36}" destId="{75B1D5F9-30E8-428A-8058-C659E67FD4BA}" srcOrd="0" destOrd="0" presId="urn:microsoft.com/office/officeart/2009/layout/CircleArrowProcess"/>
    <dgm:cxn modelId="{DECDD78A-5E64-4B97-B09A-15FB8FC3A818}" type="presParOf" srcId="{CAA8BB91-5509-4EE9-80A0-2256F1221CFB}" destId="{8B05757B-4607-4F34-8F46-ED289270E8F9}" srcOrd="1" destOrd="0" presId="urn:microsoft.com/office/officeart/2009/layout/CircleArrowProcess"/>
    <dgm:cxn modelId="{ABAB8F02-ECCF-40BE-810A-1C063F10C59F}" type="presParOf" srcId="{CAA8BB91-5509-4EE9-80A0-2256F1221CFB}" destId="{747A303D-8706-49F8-9E1B-0ECA1698E549}" srcOrd="2" destOrd="0" presId="urn:microsoft.com/office/officeart/2009/layout/CircleArrowProcess"/>
    <dgm:cxn modelId="{DCD61884-4520-4DFF-A928-09A4B2645BC9}" type="presParOf" srcId="{747A303D-8706-49F8-9E1B-0ECA1698E549}" destId="{0708C698-DB0F-42E5-94C6-1A027D5B6912}" srcOrd="0" destOrd="0" presId="urn:microsoft.com/office/officeart/2009/layout/CircleArrowProcess"/>
    <dgm:cxn modelId="{9212FE8D-C58D-4A15-A067-B13B1FC6DCBB}" type="presParOf" srcId="{CAA8BB91-5509-4EE9-80A0-2256F1221CFB}" destId="{B93EC3BF-3F66-4731-8702-DE81731624F6}" srcOrd="3" destOrd="0" presId="urn:microsoft.com/office/officeart/2009/layout/CircleArrowProcess"/>
    <dgm:cxn modelId="{690465B6-1465-4636-BE88-9D30C2D0F355}" type="presParOf" srcId="{CAA8BB91-5509-4EE9-80A0-2256F1221CFB}" destId="{2B21518F-C325-4D25-9970-5E18F02D8F01}" srcOrd="4" destOrd="0" presId="urn:microsoft.com/office/officeart/2009/layout/CircleArrowProcess"/>
    <dgm:cxn modelId="{6DCF3EC1-294F-4819-9AF6-FE263DA02ECF}" type="presParOf" srcId="{2B21518F-C325-4D25-9970-5E18F02D8F01}" destId="{8EDAC66C-FEE4-4109-BB14-36814F461BDA}" srcOrd="0" destOrd="0" presId="urn:microsoft.com/office/officeart/2009/layout/CircleArrowProcess"/>
    <dgm:cxn modelId="{A7BA691A-4854-40F2-88B8-4BB7FE4323EA}" type="presParOf" srcId="{CAA8BB91-5509-4EE9-80A0-2256F1221CFB}" destId="{E2299438-4913-4DFE-B277-ED8B2C397334}"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FCF3ED-20DB-4B40-9FB5-34C9EE8FA4E5}"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en-IN"/>
        </a:p>
      </dgm:t>
    </dgm:pt>
    <dgm:pt modelId="{7B8827CC-324D-4491-8CB3-957C07AA0E96}">
      <dgm:prSet phldrT="[Text]"/>
      <dgm:spPr/>
      <dgm:t>
        <a:bodyPr/>
        <a:lstStyle/>
        <a:p>
          <a:r>
            <a:rPr lang="en-US" dirty="0"/>
            <a:t>Examination-in-chief/Direct Examination</a:t>
          </a:r>
          <a:endParaRPr lang="en-IN" dirty="0"/>
        </a:p>
      </dgm:t>
    </dgm:pt>
    <dgm:pt modelId="{9916FFC8-1922-4E7A-93B9-B6A81CD1A134}" type="parTrans" cxnId="{0609980D-1C9A-4B08-93CB-DF52D02F0A74}">
      <dgm:prSet/>
      <dgm:spPr/>
      <dgm:t>
        <a:bodyPr/>
        <a:lstStyle/>
        <a:p>
          <a:endParaRPr lang="en-IN"/>
        </a:p>
      </dgm:t>
    </dgm:pt>
    <dgm:pt modelId="{00171DD6-3356-428E-9D89-0946C44A0877}" type="sibTrans" cxnId="{0609980D-1C9A-4B08-93CB-DF52D02F0A74}">
      <dgm:prSet/>
      <dgm:spPr/>
      <dgm:t>
        <a:bodyPr/>
        <a:lstStyle/>
        <a:p>
          <a:endParaRPr lang="en-IN"/>
        </a:p>
      </dgm:t>
    </dgm:pt>
    <dgm:pt modelId="{8B04476F-7835-48A4-A1B7-776C803E22E4}">
      <dgm:prSet phldrT="[Text]"/>
      <dgm:spPr/>
      <dgm:t>
        <a:bodyPr/>
        <a:lstStyle/>
        <a:p>
          <a:r>
            <a:rPr lang="en-US" dirty="0"/>
            <a:t>Do’s</a:t>
          </a:r>
          <a:endParaRPr lang="en-IN" dirty="0"/>
        </a:p>
      </dgm:t>
    </dgm:pt>
    <dgm:pt modelId="{70B8D416-D8CE-4A54-9B27-E56C5CBEB73A}" type="parTrans" cxnId="{DED557C0-810F-4DC9-9069-959F3EABAAAB}">
      <dgm:prSet/>
      <dgm:spPr/>
      <dgm:t>
        <a:bodyPr/>
        <a:lstStyle/>
        <a:p>
          <a:endParaRPr lang="en-IN"/>
        </a:p>
      </dgm:t>
    </dgm:pt>
    <dgm:pt modelId="{B5497A37-7DE8-4F55-A5E6-CF46B605B2D7}" type="sibTrans" cxnId="{DED557C0-810F-4DC9-9069-959F3EABAAAB}">
      <dgm:prSet/>
      <dgm:spPr/>
      <dgm:t>
        <a:bodyPr/>
        <a:lstStyle/>
        <a:p>
          <a:endParaRPr lang="en-IN"/>
        </a:p>
      </dgm:t>
    </dgm:pt>
    <dgm:pt modelId="{A863D410-D5EF-4218-9CBC-8C3B6703A3C8}">
      <dgm:prSet phldrT="[Text]"/>
      <dgm:spPr/>
      <dgm:t>
        <a:bodyPr/>
        <a:lstStyle/>
        <a:p>
          <a:r>
            <a:rPr lang="en-US" dirty="0"/>
            <a:t>Don’ts</a:t>
          </a:r>
          <a:endParaRPr lang="en-IN" dirty="0"/>
        </a:p>
      </dgm:t>
    </dgm:pt>
    <dgm:pt modelId="{D8C0D128-67A8-4A17-A9D7-B481601C694D}" type="parTrans" cxnId="{010C888C-4B83-458E-B803-128F56DF3F36}">
      <dgm:prSet/>
      <dgm:spPr/>
      <dgm:t>
        <a:bodyPr/>
        <a:lstStyle/>
        <a:p>
          <a:endParaRPr lang="en-IN"/>
        </a:p>
      </dgm:t>
    </dgm:pt>
    <dgm:pt modelId="{8EF5BFFA-4E68-4808-B734-EC20011E0987}" type="sibTrans" cxnId="{010C888C-4B83-458E-B803-128F56DF3F36}">
      <dgm:prSet/>
      <dgm:spPr/>
      <dgm:t>
        <a:bodyPr/>
        <a:lstStyle/>
        <a:p>
          <a:endParaRPr lang="en-IN"/>
        </a:p>
      </dgm:t>
    </dgm:pt>
    <dgm:pt modelId="{FAC3A385-318B-409D-9EF4-B0F8A90B3A53}">
      <dgm:prSet phldrT="[Text]"/>
      <dgm:spPr/>
      <dgm:t>
        <a:bodyPr/>
        <a:lstStyle/>
        <a:p>
          <a:r>
            <a:rPr lang="en-US" dirty="0"/>
            <a:t>Identify what information each witness can contribute to case.</a:t>
          </a:r>
          <a:endParaRPr lang="en-IN" dirty="0"/>
        </a:p>
      </dgm:t>
    </dgm:pt>
    <dgm:pt modelId="{AF81F364-AAFA-45F0-BCD2-5B5847A0FD1E}" type="parTrans" cxnId="{048AD4A3-6B9F-424E-BD8C-C965EB6FF10C}">
      <dgm:prSet/>
      <dgm:spPr/>
      <dgm:t>
        <a:bodyPr/>
        <a:lstStyle/>
        <a:p>
          <a:endParaRPr lang="en-IN"/>
        </a:p>
      </dgm:t>
    </dgm:pt>
    <dgm:pt modelId="{2ADCB6AE-8911-4AC5-8D4D-A1904B8EF9CD}" type="sibTrans" cxnId="{048AD4A3-6B9F-424E-BD8C-C965EB6FF10C}">
      <dgm:prSet/>
      <dgm:spPr/>
      <dgm:t>
        <a:bodyPr/>
        <a:lstStyle/>
        <a:p>
          <a:endParaRPr lang="en-IN"/>
        </a:p>
      </dgm:t>
    </dgm:pt>
    <dgm:pt modelId="{228FC0A4-337C-49BB-88DA-15D7419761EF}">
      <dgm:prSet phldrT="[Text]"/>
      <dgm:spPr/>
      <dgm:t>
        <a:bodyPr/>
        <a:lstStyle/>
        <a:p>
          <a:r>
            <a:rPr lang="en-US" dirty="0"/>
            <a:t>Don’t use leading questions.</a:t>
          </a:r>
          <a:endParaRPr lang="en-IN" dirty="0"/>
        </a:p>
      </dgm:t>
    </dgm:pt>
    <dgm:pt modelId="{62D616E3-A68E-4036-930E-A6CCA066C68D}" type="parTrans" cxnId="{7326B898-7C28-4776-BA68-C80D6F904454}">
      <dgm:prSet/>
      <dgm:spPr/>
      <dgm:t>
        <a:bodyPr/>
        <a:lstStyle/>
        <a:p>
          <a:endParaRPr lang="en-IN"/>
        </a:p>
      </dgm:t>
    </dgm:pt>
    <dgm:pt modelId="{91D4A091-312E-4917-A6A3-1BB75594E876}" type="sibTrans" cxnId="{7326B898-7C28-4776-BA68-C80D6F904454}">
      <dgm:prSet/>
      <dgm:spPr/>
      <dgm:t>
        <a:bodyPr/>
        <a:lstStyle/>
        <a:p>
          <a:endParaRPr lang="en-IN"/>
        </a:p>
      </dgm:t>
    </dgm:pt>
    <dgm:pt modelId="{89315A79-D635-4B17-AFAA-1B2466E371CD}">
      <dgm:prSet phldrT="[Text]"/>
      <dgm:spPr/>
      <dgm:t>
        <a:bodyPr/>
        <a:lstStyle/>
        <a:p>
          <a:r>
            <a:rPr lang="en-US" dirty="0"/>
            <a:t>Prepare series of questions to obtain information from witness you will examine.</a:t>
          </a:r>
          <a:endParaRPr lang="en-IN" dirty="0"/>
        </a:p>
      </dgm:t>
    </dgm:pt>
    <dgm:pt modelId="{FAFB36CE-756A-4E6E-ABD6-C1892FE260E1}" type="parTrans" cxnId="{8D90FF0F-A976-4761-B235-C70481858ABA}">
      <dgm:prSet/>
      <dgm:spPr/>
      <dgm:t>
        <a:bodyPr/>
        <a:lstStyle/>
        <a:p>
          <a:endParaRPr lang="en-IN"/>
        </a:p>
      </dgm:t>
    </dgm:pt>
    <dgm:pt modelId="{695525D7-9898-49B1-8D0A-18BBB9803BB3}" type="sibTrans" cxnId="{8D90FF0F-A976-4761-B235-C70481858ABA}">
      <dgm:prSet/>
      <dgm:spPr/>
      <dgm:t>
        <a:bodyPr/>
        <a:lstStyle/>
        <a:p>
          <a:endParaRPr lang="en-IN"/>
        </a:p>
      </dgm:t>
    </dgm:pt>
    <dgm:pt modelId="{ED024C10-8CCF-43B7-BA3D-B379687F3E13}">
      <dgm:prSet phldrT="[Text]"/>
      <dgm:spPr/>
      <dgm:t>
        <a:bodyPr/>
        <a:lstStyle/>
        <a:p>
          <a:r>
            <a:rPr lang="en-US" dirty="0"/>
            <a:t>Listen to the answers to your questions.</a:t>
          </a:r>
          <a:endParaRPr lang="en-IN" dirty="0"/>
        </a:p>
      </dgm:t>
    </dgm:pt>
    <dgm:pt modelId="{F4878E19-694E-40E7-9ADF-4D7766C1A12D}" type="parTrans" cxnId="{2FF1F31D-FAFA-45AE-BC66-DE61C743D1E4}">
      <dgm:prSet/>
      <dgm:spPr/>
      <dgm:t>
        <a:bodyPr/>
        <a:lstStyle/>
        <a:p>
          <a:endParaRPr lang="en-IN"/>
        </a:p>
      </dgm:t>
    </dgm:pt>
    <dgm:pt modelId="{5E5FF8AD-B3B3-44DD-92C7-75C5BE0D3AED}" type="sibTrans" cxnId="{2FF1F31D-FAFA-45AE-BC66-DE61C743D1E4}">
      <dgm:prSet/>
      <dgm:spPr/>
      <dgm:t>
        <a:bodyPr/>
        <a:lstStyle/>
        <a:p>
          <a:endParaRPr lang="en-IN"/>
        </a:p>
      </dgm:t>
    </dgm:pt>
    <dgm:pt modelId="{60DE694C-183A-448B-9D61-A1350E95B569}">
      <dgm:prSet phldrT="[Text]"/>
      <dgm:spPr/>
      <dgm:t>
        <a:bodyPr/>
        <a:lstStyle/>
        <a:p>
          <a:r>
            <a:rPr lang="en-US" dirty="0"/>
            <a:t>Don’t ask opinion seeking questions from witness unless witness is expert (S.45, IEA).</a:t>
          </a:r>
          <a:endParaRPr lang="en-IN" dirty="0"/>
        </a:p>
      </dgm:t>
    </dgm:pt>
    <dgm:pt modelId="{A9DB2F58-0C77-4836-8AA3-8D4B13CABB64}" type="parTrans" cxnId="{68F04D86-81D0-4301-803C-50DAF551C919}">
      <dgm:prSet/>
      <dgm:spPr/>
      <dgm:t>
        <a:bodyPr/>
        <a:lstStyle/>
        <a:p>
          <a:endParaRPr lang="en-IN"/>
        </a:p>
      </dgm:t>
    </dgm:pt>
    <dgm:pt modelId="{B1264AC7-DABD-4E41-A2FE-C960DCA22A21}" type="sibTrans" cxnId="{68F04D86-81D0-4301-803C-50DAF551C919}">
      <dgm:prSet/>
      <dgm:spPr/>
      <dgm:t>
        <a:bodyPr/>
        <a:lstStyle/>
        <a:p>
          <a:endParaRPr lang="en-IN"/>
        </a:p>
      </dgm:t>
    </dgm:pt>
    <dgm:pt modelId="{BCF50E3A-11BC-4AB5-A042-B649B15C0D86}">
      <dgm:prSet phldrT="[Text]"/>
      <dgm:spPr/>
      <dgm:t>
        <a:bodyPr/>
        <a:lstStyle/>
        <a:p>
          <a:r>
            <a:rPr lang="en-US" dirty="0"/>
            <a:t>Don’t use questions that require witness to draw conclusion or to speculate.</a:t>
          </a:r>
          <a:endParaRPr lang="en-IN" dirty="0"/>
        </a:p>
      </dgm:t>
    </dgm:pt>
    <dgm:pt modelId="{0A119301-8296-48EB-8536-D44BB75EEB21}" type="parTrans" cxnId="{7692282C-554D-4484-92F2-180BF1BF9F37}">
      <dgm:prSet/>
      <dgm:spPr/>
      <dgm:t>
        <a:bodyPr/>
        <a:lstStyle/>
        <a:p>
          <a:endParaRPr lang="en-IN"/>
        </a:p>
      </dgm:t>
    </dgm:pt>
    <dgm:pt modelId="{F2D93100-1378-4A75-A679-5D95A81C491E}" type="sibTrans" cxnId="{7692282C-554D-4484-92F2-180BF1BF9F37}">
      <dgm:prSet/>
      <dgm:spPr/>
      <dgm:t>
        <a:bodyPr/>
        <a:lstStyle/>
        <a:p>
          <a:endParaRPr lang="en-IN"/>
        </a:p>
      </dgm:t>
    </dgm:pt>
    <dgm:pt modelId="{5EC276E6-F22F-4E6E-A798-09B60217AFAA}" type="pres">
      <dgm:prSet presAssocID="{31FCF3ED-20DB-4B40-9FB5-34C9EE8FA4E5}" presName="composite" presStyleCnt="0">
        <dgm:presLayoutVars>
          <dgm:chMax val="1"/>
          <dgm:dir/>
          <dgm:resizeHandles val="exact"/>
        </dgm:presLayoutVars>
      </dgm:prSet>
      <dgm:spPr/>
    </dgm:pt>
    <dgm:pt modelId="{BAC6F6FA-1B60-43A1-B0B7-95B191CEAF7A}" type="pres">
      <dgm:prSet presAssocID="{7B8827CC-324D-4491-8CB3-957C07AA0E96}" presName="roof" presStyleLbl="dkBgShp" presStyleIdx="0" presStyleCnt="2" custLinFactY="-24347" custLinFactNeighborX="7745" custLinFactNeighborY="-100000"/>
      <dgm:spPr/>
    </dgm:pt>
    <dgm:pt modelId="{034FD03F-CD41-4F95-A1F0-802E54D4BC52}" type="pres">
      <dgm:prSet presAssocID="{7B8827CC-324D-4491-8CB3-957C07AA0E96}" presName="pillars" presStyleCnt="0"/>
      <dgm:spPr/>
    </dgm:pt>
    <dgm:pt modelId="{14693C40-9618-4B9C-9D94-5797A47CDA8A}" type="pres">
      <dgm:prSet presAssocID="{7B8827CC-324D-4491-8CB3-957C07AA0E96}" presName="pillar1" presStyleLbl="node1" presStyleIdx="0" presStyleCnt="2">
        <dgm:presLayoutVars>
          <dgm:bulletEnabled val="1"/>
        </dgm:presLayoutVars>
      </dgm:prSet>
      <dgm:spPr/>
    </dgm:pt>
    <dgm:pt modelId="{6155DC14-E4D6-492E-A591-0BF218652BA5}" type="pres">
      <dgm:prSet presAssocID="{A863D410-D5EF-4218-9CBC-8C3B6703A3C8}" presName="pillarX" presStyleLbl="node1" presStyleIdx="1" presStyleCnt="2">
        <dgm:presLayoutVars>
          <dgm:bulletEnabled val="1"/>
        </dgm:presLayoutVars>
      </dgm:prSet>
      <dgm:spPr/>
    </dgm:pt>
    <dgm:pt modelId="{43FDEC7D-89B2-484B-95E1-50414EF4F115}" type="pres">
      <dgm:prSet presAssocID="{7B8827CC-324D-4491-8CB3-957C07AA0E96}" presName="base" presStyleLbl="dkBgShp" presStyleIdx="1" presStyleCnt="2"/>
      <dgm:spPr/>
    </dgm:pt>
  </dgm:ptLst>
  <dgm:cxnLst>
    <dgm:cxn modelId="{9A266E04-69C0-4E81-AF05-83A43DCF6550}" type="presOf" srcId="{A863D410-D5EF-4218-9CBC-8C3B6703A3C8}" destId="{6155DC14-E4D6-492E-A591-0BF218652BA5}" srcOrd="0" destOrd="0" presId="urn:microsoft.com/office/officeart/2005/8/layout/hList3"/>
    <dgm:cxn modelId="{0609980D-1C9A-4B08-93CB-DF52D02F0A74}" srcId="{31FCF3ED-20DB-4B40-9FB5-34C9EE8FA4E5}" destId="{7B8827CC-324D-4491-8CB3-957C07AA0E96}" srcOrd="0" destOrd="0" parTransId="{9916FFC8-1922-4E7A-93B9-B6A81CD1A134}" sibTransId="{00171DD6-3356-428E-9D89-0946C44A0877}"/>
    <dgm:cxn modelId="{8D90FF0F-A976-4761-B235-C70481858ABA}" srcId="{8B04476F-7835-48A4-A1B7-776C803E22E4}" destId="{89315A79-D635-4B17-AFAA-1B2466E371CD}" srcOrd="1" destOrd="0" parTransId="{FAFB36CE-756A-4E6E-ABD6-C1892FE260E1}" sibTransId="{695525D7-9898-49B1-8D0A-18BBB9803BB3}"/>
    <dgm:cxn modelId="{2FF1F31D-FAFA-45AE-BC66-DE61C743D1E4}" srcId="{8B04476F-7835-48A4-A1B7-776C803E22E4}" destId="{ED024C10-8CCF-43B7-BA3D-B379687F3E13}" srcOrd="2" destOrd="0" parTransId="{F4878E19-694E-40E7-9ADF-4D7766C1A12D}" sibTransId="{5E5FF8AD-B3B3-44DD-92C7-75C5BE0D3AED}"/>
    <dgm:cxn modelId="{CFF0A820-49F1-4673-BDC5-D6E8C676ACA4}" type="presOf" srcId="{31FCF3ED-20DB-4B40-9FB5-34C9EE8FA4E5}" destId="{5EC276E6-F22F-4E6E-A798-09B60217AFAA}" srcOrd="0" destOrd="0" presId="urn:microsoft.com/office/officeart/2005/8/layout/hList3"/>
    <dgm:cxn modelId="{C2C11721-4120-49D4-A7CC-99A1FB025615}" type="presOf" srcId="{8B04476F-7835-48A4-A1B7-776C803E22E4}" destId="{14693C40-9618-4B9C-9D94-5797A47CDA8A}" srcOrd="0" destOrd="0" presId="urn:microsoft.com/office/officeart/2005/8/layout/hList3"/>
    <dgm:cxn modelId="{7692282C-554D-4484-92F2-180BF1BF9F37}" srcId="{A863D410-D5EF-4218-9CBC-8C3B6703A3C8}" destId="{BCF50E3A-11BC-4AB5-A042-B649B15C0D86}" srcOrd="2" destOrd="0" parTransId="{0A119301-8296-48EB-8536-D44BB75EEB21}" sibTransId="{F2D93100-1378-4A75-A679-5D95A81C491E}"/>
    <dgm:cxn modelId="{3D974341-6CE7-485E-99D9-E08479F8E244}" type="presOf" srcId="{7B8827CC-324D-4491-8CB3-957C07AA0E96}" destId="{BAC6F6FA-1B60-43A1-B0B7-95B191CEAF7A}" srcOrd="0" destOrd="0" presId="urn:microsoft.com/office/officeart/2005/8/layout/hList3"/>
    <dgm:cxn modelId="{4B26124A-EEA2-4BC9-AB34-B10B0949D4F8}" type="presOf" srcId="{228FC0A4-337C-49BB-88DA-15D7419761EF}" destId="{6155DC14-E4D6-492E-A591-0BF218652BA5}" srcOrd="0" destOrd="1" presId="urn:microsoft.com/office/officeart/2005/8/layout/hList3"/>
    <dgm:cxn modelId="{C8025972-A514-4895-908F-BDE2AF401FA8}" type="presOf" srcId="{BCF50E3A-11BC-4AB5-A042-B649B15C0D86}" destId="{6155DC14-E4D6-492E-A591-0BF218652BA5}" srcOrd="0" destOrd="3" presId="urn:microsoft.com/office/officeart/2005/8/layout/hList3"/>
    <dgm:cxn modelId="{68F04D86-81D0-4301-803C-50DAF551C919}" srcId="{A863D410-D5EF-4218-9CBC-8C3B6703A3C8}" destId="{60DE694C-183A-448B-9D61-A1350E95B569}" srcOrd="1" destOrd="0" parTransId="{A9DB2F58-0C77-4836-8AA3-8D4B13CABB64}" sibTransId="{B1264AC7-DABD-4E41-A2FE-C960DCA22A21}"/>
    <dgm:cxn modelId="{010C888C-4B83-458E-B803-128F56DF3F36}" srcId="{7B8827CC-324D-4491-8CB3-957C07AA0E96}" destId="{A863D410-D5EF-4218-9CBC-8C3B6703A3C8}" srcOrd="1" destOrd="0" parTransId="{D8C0D128-67A8-4A17-A9D7-B481601C694D}" sibTransId="{8EF5BFFA-4E68-4808-B734-EC20011E0987}"/>
    <dgm:cxn modelId="{7326B898-7C28-4776-BA68-C80D6F904454}" srcId="{A863D410-D5EF-4218-9CBC-8C3B6703A3C8}" destId="{228FC0A4-337C-49BB-88DA-15D7419761EF}" srcOrd="0" destOrd="0" parTransId="{62D616E3-A68E-4036-930E-A6CCA066C68D}" sibTransId="{91D4A091-312E-4917-A6A3-1BB75594E876}"/>
    <dgm:cxn modelId="{048AD4A3-6B9F-424E-BD8C-C965EB6FF10C}" srcId="{8B04476F-7835-48A4-A1B7-776C803E22E4}" destId="{FAC3A385-318B-409D-9EF4-B0F8A90B3A53}" srcOrd="0" destOrd="0" parTransId="{AF81F364-AAFA-45F0-BCD2-5B5847A0FD1E}" sibTransId="{2ADCB6AE-8911-4AC5-8D4D-A1904B8EF9CD}"/>
    <dgm:cxn modelId="{3799C5A8-1DD8-4393-A254-675565EBE478}" type="presOf" srcId="{FAC3A385-318B-409D-9EF4-B0F8A90B3A53}" destId="{14693C40-9618-4B9C-9D94-5797A47CDA8A}" srcOrd="0" destOrd="1" presId="urn:microsoft.com/office/officeart/2005/8/layout/hList3"/>
    <dgm:cxn modelId="{830434AA-9357-4C6D-85A4-02AB6347B365}" type="presOf" srcId="{60DE694C-183A-448B-9D61-A1350E95B569}" destId="{6155DC14-E4D6-492E-A591-0BF218652BA5}" srcOrd="0" destOrd="2" presId="urn:microsoft.com/office/officeart/2005/8/layout/hList3"/>
    <dgm:cxn modelId="{1E99D4B8-5461-4E94-96E9-9E4DC046E428}" type="presOf" srcId="{ED024C10-8CCF-43B7-BA3D-B379687F3E13}" destId="{14693C40-9618-4B9C-9D94-5797A47CDA8A}" srcOrd="0" destOrd="3" presId="urn:microsoft.com/office/officeart/2005/8/layout/hList3"/>
    <dgm:cxn modelId="{DED557C0-810F-4DC9-9069-959F3EABAAAB}" srcId="{7B8827CC-324D-4491-8CB3-957C07AA0E96}" destId="{8B04476F-7835-48A4-A1B7-776C803E22E4}" srcOrd="0" destOrd="0" parTransId="{70B8D416-D8CE-4A54-9B27-E56C5CBEB73A}" sibTransId="{B5497A37-7DE8-4F55-A5E6-CF46B605B2D7}"/>
    <dgm:cxn modelId="{D1353BDD-8C4A-481B-AE7C-30EB850ED104}" type="presOf" srcId="{89315A79-D635-4B17-AFAA-1B2466E371CD}" destId="{14693C40-9618-4B9C-9D94-5797A47CDA8A}" srcOrd="0" destOrd="2" presId="urn:microsoft.com/office/officeart/2005/8/layout/hList3"/>
    <dgm:cxn modelId="{08D6867C-E5F6-4F68-A5F6-7CFA7416B702}" type="presParOf" srcId="{5EC276E6-F22F-4E6E-A798-09B60217AFAA}" destId="{BAC6F6FA-1B60-43A1-B0B7-95B191CEAF7A}" srcOrd="0" destOrd="0" presId="urn:microsoft.com/office/officeart/2005/8/layout/hList3"/>
    <dgm:cxn modelId="{DD4EF68B-30E8-4ADD-8B0E-6E7F79779E21}" type="presParOf" srcId="{5EC276E6-F22F-4E6E-A798-09B60217AFAA}" destId="{034FD03F-CD41-4F95-A1F0-802E54D4BC52}" srcOrd="1" destOrd="0" presId="urn:microsoft.com/office/officeart/2005/8/layout/hList3"/>
    <dgm:cxn modelId="{740D9B60-0788-43C7-A3BB-1FB2E228BDF4}" type="presParOf" srcId="{034FD03F-CD41-4F95-A1F0-802E54D4BC52}" destId="{14693C40-9618-4B9C-9D94-5797A47CDA8A}" srcOrd="0" destOrd="0" presId="urn:microsoft.com/office/officeart/2005/8/layout/hList3"/>
    <dgm:cxn modelId="{F687C7DA-A4A3-4A43-A442-F978FD713579}" type="presParOf" srcId="{034FD03F-CD41-4F95-A1F0-802E54D4BC52}" destId="{6155DC14-E4D6-492E-A591-0BF218652BA5}" srcOrd="1" destOrd="0" presId="urn:microsoft.com/office/officeart/2005/8/layout/hList3"/>
    <dgm:cxn modelId="{ECAD3393-1297-4E9B-8E68-53E2AC4FBF9A}" type="presParOf" srcId="{5EC276E6-F22F-4E6E-A798-09B60217AFAA}" destId="{43FDEC7D-89B2-484B-95E1-50414EF4F115}"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1FCF3ED-20DB-4B40-9FB5-34C9EE8FA4E5}"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en-IN"/>
        </a:p>
      </dgm:t>
    </dgm:pt>
    <dgm:pt modelId="{7B8827CC-324D-4491-8CB3-957C07AA0E96}">
      <dgm:prSet phldrT="[Text]"/>
      <dgm:spPr/>
      <dgm:t>
        <a:bodyPr/>
        <a:lstStyle/>
        <a:p>
          <a:r>
            <a:rPr lang="en-US" dirty="0"/>
            <a:t>Cross-Examination</a:t>
          </a:r>
          <a:endParaRPr lang="en-IN" dirty="0"/>
        </a:p>
      </dgm:t>
    </dgm:pt>
    <dgm:pt modelId="{9916FFC8-1922-4E7A-93B9-B6A81CD1A134}" type="parTrans" cxnId="{0609980D-1C9A-4B08-93CB-DF52D02F0A74}">
      <dgm:prSet/>
      <dgm:spPr/>
      <dgm:t>
        <a:bodyPr/>
        <a:lstStyle/>
        <a:p>
          <a:endParaRPr lang="en-IN"/>
        </a:p>
      </dgm:t>
    </dgm:pt>
    <dgm:pt modelId="{00171DD6-3356-428E-9D89-0946C44A0877}" type="sibTrans" cxnId="{0609980D-1C9A-4B08-93CB-DF52D02F0A74}">
      <dgm:prSet/>
      <dgm:spPr/>
      <dgm:t>
        <a:bodyPr/>
        <a:lstStyle/>
        <a:p>
          <a:endParaRPr lang="en-IN"/>
        </a:p>
      </dgm:t>
    </dgm:pt>
    <dgm:pt modelId="{8B04476F-7835-48A4-A1B7-776C803E22E4}">
      <dgm:prSet phldrT="[Text]"/>
      <dgm:spPr/>
      <dgm:t>
        <a:bodyPr/>
        <a:lstStyle/>
        <a:p>
          <a:pPr algn="just"/>
          <a:r>
            <a:rPr lang="en-US" dirty="0"/>
            <a:t>Do’s</a:t>
          </a:r>
          <a:endParaRPr lang="en-IN" dirty="0"/>
        </a:p>
      </dgm:t>
    </dgm:pt>
    <dgm:pt modelId="{70B8D416-D8CE-4A54-9B27-E56C5CBEB73A}" type="parTrans" cxnId="{DED557C0-810F-4DC9-9069-959F3EABAAAB}">
      <dgm:prSet/>
      <dgm:spPr/>
      <dgm:t>
        <a:bodyPr/>
        <a:lstStyle/>
        <a:p>
          <a:endParaRPr lang="en-IN"/>
        </a:p>
      </dgm:t>
    </dgm:pt>
    <dgm:pt modelId="{B5497A37-7DE8-4F55-A5E6-CF46B605B2D7}" type="sibTrans" cxnId="{DED557C0-810F-4DC9-9069-959F3EABAAAB}">
      <dgm:prSet/>
      <dgm:spPr/>
      <dgm:t>
        <a:bodyPr/>
        <a:lstStyle/>
        <a:p>
          <a:endParaRPr lang="en-IN"/>
        </a:p>
      </dgm:t>
    </dgm:pt>
    <dgm:pt modelId="{A863D410-D5EF-4218-9CBC-8C3B6703A3C8}">
      <dgm:prSet phldrT="[Text]"/>
      <dgm:spPr/>
      <dgm:t>
        <a:bodyPr/>
        <a:lstStyle/>
        <a:p>
          <a:pPr algn="just"/>
          <a:r>
            <a:rPr lang="en-US" dirty="0"/>
            <a:t>Don’ts</a:t>
          </a:r>
          <a:endParaRPr lang="en-IN" dirty="0"/>
        </a:p>
      </dgm:t>
    </dgm:pt>
    <dgm:pt modelId="{D8C0D128-67A8-4A17-A9D7-B481601C694D}" type="parTrans" cxnId="{010C888C-4B83-458E-B803-128F56DF3F36}">
      <dgm:prSet/>
      <dgm:spPr/>
      <dgm:t>
        <a:bodyPr/>
        <a:lstStyle/>
        <a:p>
          <a:endParaRPr lang="en-IN"/>
        </a:p>
      </dgm:t>
    </dgm:pt>
    <dgm:pt modelId="{8EF5BFFA-4E68-4808-B734-EC20011E0987}" type="sibTrans" cxnId="{010C888C-4B83-458E-B803-128F56DF3F36}">
      <dgm:prSet/>
      <dgm:spPr/>
      <dgm:t>
        <a:bodyPr/>
        <a:lstStyle/>
        <a:p>
          <a:endParaRPr lang="en-IN"/>
        </a:p>
      </dgm:t>
    </dgm:pt>
    <dgm:pt modelId="{ED024C10-8CCF-43B7-BA3D-B379687F3E13}">
      <dgm:prSet phldrT="[Text]"/>
      <dgm:spPr/>
      <dgm:t>
        <a:bodyPr/>
        <a:lstStyle/>
        <a:p>
          <a:pPr algn="just"/>
          <a:r>
            <a:rPr lang="en-US" dirty="0"/>
            <a:t>Questions must be relevant to the case.</a:t>
          </a:r>
          <a:endParaRPr lang="en-IN" dirty="0"/>
        </a:p>
      </dgm:t>
    </dgm:pt>
    <dgm:pt modelId="{F4878E19-694E-40E7-9ADF-4D7766C1A12D}" type="parTrans" cxnId="{2FF1F31D-FAFA-45AE-BC66-DE61C743D1E4}">
      <dgm:prSet/>
      <dgm:spPr/>
      <dgm:t>
        <a:bodyPr/>
        <a:lstStyle/>
        <a:p>
          <a:endParaRPr lang="en-IN"/>
        </a:p>
      </dgm:t>
    </dgm:pt>
    <dgm:pt modelId="{5E5FF8AD-B3B3-44DD-92C7-75C5BE0D3AED}" type="sibTrans" cxnId="{2FF1F31D-FAFA-45AE-BC66-DE61C743D1E4}">
      <dgm:prSet/>
      <dgm:spPr/>
      <dgm:t>
        <a:bodyPr/>
        <a:lstStyle/>
        <a:p>
          <a:endParaRPr lang="en-IN"/>
        </a:p>
      </dgm:t>
    </dgm:pt>
    <dgm:pt modelId="{041DD63A-6B03-47E6-97D5-8D3096CE9119}">
      <dgm:prSet phldrT="[Text]"/>
      <dgm:spPr/>
      <dgm:t>
        <a:bodyPr/>
        <a:lstStyle/>
        <a:p>
          <a:pPr algn="just"/>
          <a:r>
            <a:rPr lang="en-US" dirty="0"/>
            <a:t>Don’t ask questions that call for a narrative answer.</a:t>
          </a:r>
          <a:endParaRPr lang="en-IN" dirty="0"/>
        </a:p>
      </dgm:t>
    </dgm:pt>
    <dgm:pt modelId="{A898AB3A-8118-4215-B76F-96A24B5230A8}" type="parTrans" cxnId="{670EA2B7-207C-402C-A0F6-BECF791B8385}">
      <dgm:prSet/>
      <dgm:spPr/>
      <dgm:t>
        <a:bodyPr/>
        <a:lstStyle/>
        <a:p>
          <a:endParaRPr lang="en-IN"/>
        </a:p>
      </dgm:t>
    </dgm:pt>
    <dgm:pt modelId="{7B85576F-4DA4-42F0-9C3F-BFA07B3139E6}" type="sibTrans" cxnId="{670EA2B7-207C-402C-A0F6-BECF791B8385}">
      <dgm:prSet/>
      <dgm:spPr/>
      <dgm:t>
        <a:bodyPr/>
        <a:lstStyle/>
        <a:p>
          <a:endParaRPr lang="en-IN"/>
        </a:p>
      </dgm:t>
    </dgm:pt>
    <dgm:pt modelId="{24CEB975-0848-4554-AA47-60B71B7A00BB}">
      <dgm:prSet phldrT="[Text]"/>
      <dgm:spPr/>
      <dgm:t>
        <a:bodyPr/>
        <a:lstStyle/>
        <a:p>
          <a:pPr algn="just"/>
          <a:r>
            <a:rPr lang="en-US" dirty="0"/>
            <a:t>Ask leading questions only.</a:t>
          </a:r>
          <a:endParaRPr lang="en-IN" dirty="0"/>
        </a:p>
      </dgm:t>
    </dgm:pt>
    <dgm:pt modelId="{D988E9AA-C5C6-4BDF-AF5A-987C49965CD2}" type="parTrans" cxnId="{DC1EDDD9-9549-4BCD-9051-77E8BD5D5914}">
      <dgm:prSet/>
      <dgm:spPr/>
      <dgm:t>
        <a:bodyPr/>
        <a:lstStyle/>
        <a:p>
          <a:endParaRPr lang="en-IN"/>
        </a:p>
      </dgm:t>
    </dgm:pt>
    <dgm:pt modelId="{3F12CD47-79B2-4469-9C6E-48DE08FD019D}" type="sibTrans" cxnId="{DC1EDDD9-9549-4BCD-9051-77E8BD5D5914}">
      <dgm:prSet/>
      <dgm:spPr/>
      <dgm:t>
        <a:bodyPr/>
        <a:lstStyle/>
        <a:p>
          <a:endParaRPr lang="en-IN"/>
        </a:p>
      </dgm:t>
    </dgm:pt>
    <dgm:pt modelId="{981B20BD-5B0E-4CAC-9284-C63100F6F1C8}">
      <dgm:prSet phldrT="[Text]"/>
      <dgm:spPr/>
      <dgm:t>
        <a:bodyPr/>
        <a:lstStyle/>
        <a:p>
          <a:pPr algn="just"/>
          <a:r>
            <a:rPr lang="en-US" dirty="0"/>
            <a:t>Don’t beat a dead horse-once you’ve made your point move on.</a:t>
          </a:r>
          <a:endParaRPr lang="en-IN" dirty="0"/>
        </a:p>
      </dgm:t>
    </dgm:pt>
    <dgm:pt modelId="{7ED9C5EC-B519-476A-8FD4-27D14C06B3E5}" type="parTrans" cxnId="{85E7EC3E-0DA1-4756-902F-FA088B76B459}">
      <dgm:prSet/>
      <dgm:spPr/>
      <dgm:t>
        <a:bodyPr/>
        <a:lstStyle/>
        <a:p>
          <a:endParaRPr lang="en-IN"/>
        </a:p>
      </dgm:t>
    </dgm:pt>
    <dgm:pt modelId="{8C67C37B-01C5-40FC-B114-47B2321A093A}" type="sibTrans" cxnId="{85E7EC3E-0DA1-4756-902F-FA088B76B459}">
      <dgm:prSet/>
      <dgm:spPr/>
      <dgm:t>
        <a:bodyPr/>
        <a:lstStyle/>
        <a:p>
          <a:endParaRPr lang="en-IN"/>
        </a:p>
      </dgm:t>
    </dgm:pt>
    <dgm:pt modelId="{5C745583-27F4-4CA5-8C62-B8F019EF9D60}">
      <dgm:prSet phldrT="[Text]"/>
      <dgm:spPr/>
      <dgm:t>
        <a:bodyPr/>
        <a:lstStyle/>
        <a:p>
          <a:pPr algn="just"/>
          <a:r>
            <a:rPr lang="en-US" dirty="0"/>
            <a:t>Question should be short and clearly framed.</a:t>
          </a:r>
          <a:endParaRPr lang="en-IN" dirty="0"/>
        </a:p>
      </dgm:t>
    </dgm:pt>
    <dgm:pt modelId="{1E746F01-99EE-46F1-B505-4DE6244BFBFD}" type="parTrans" cxnId="{2A54FDCF-D5C7-447E-A999-08B6CB1630B5}">
      <dgm:prSet/>
      <dgm:spPr/>
      <dgm:t>
        <a:bodyPr/>
        <a:lstStyle/>
        <a:p>
          <a:endParaRPr lang="en-IN"/>
        </a:p>
      </dgm:t>
    </dgm:pt>
    <dgm:pt modelId="{CFF3761D-B391-4652-A09A-495C67B62ECC}" type="sibTrans" cxnId="{2A54FDCF-D5C7-447E-A999-08B6CB1630B5}">
      <dgm:prSet/>
      <dgm:spPr/>
      <dgm:t>
        <a:bodyPr/>
        <a:lstStyle/>
        <a:p>
          <a:endParaRPr lang="en-IN"/>
        </a:p>
      </dgm:t>
    </dgm:pt>
    <dgm:pt modelId="{06DF9392-6B0B-4169-BB73-0D67C6FC0F3B}">
      <dgm:prSet phldrT="[Text]"/>
      <dgm:spPr/>
      <dgm:t>
        <a:bodyPr/>
        <a:lstStyle/>
        <a:p>
          <a:pPr algn="just"/>
          <a:r>
            <a:rPr lang="en-US" dirty="0"/>
            <a:t>Listen to the answer.</a:t>
          </a:r>
          <a:endParaRPr lang="en-IN" dirty="0"/>
        </a:p>
      </dgm:t>
    </dgm:pt>
    <dgm:pt modelId="{31A82399-6C06-485D-8EF0-CB41CA3D3C4A}" type="parTrans" cxnId="{56B6AA34-9959-4210-BD65-E0BFA7369ECD}">
      <dgm:prSet/>
      <dgm:spPr/>
      <dgm:t>
        <a:bodyPr/>
        <a:lstStyle/>
        <a:p>
          <a:endParaRPr lang="en-IN"/>
        </a:p>
      </dgm:t>
    </dgm:pt>
    <dgm:pt modelId="{0DC12778-EE8D-415E-A107-DBCDA538310D}" type="sibTrans" cxnId="{56B6AA34-9959-4210-BD65-E0BFA7369ECD}">
      <dgm:prSet/>
      <dgm:spPr/>
      <dgm:t>
        <a:bodyPr/>
        <a:lstStyle/>
        <a:p>
          <a:endParaRPr lang="en-IN"/>
        </a:p>
      </dgm:t>
    </dgm:pt>
    <dgm:pt modelId="{3B62D662-0E21-43C1-9061-61CC02B1ACAD}">
      <dgm:prSet phldrT="[Text]"/>
      <dgm:spPr/>
      <dgm:t>
        <a:bodyPr/>
        <a:lstStyle/>
        <a:p>
          <a:pPr algn="just"/>
          <a:r>
            <a:rPr lang="en-US" dirty="0"/>
            <a:t>Know the probable answer before you ask it.</a:t>
          </a:r>
          <a:endParaRPr lang="en-IN" dirty="0"/>
        </a:p>
      </dgm:t>
    </dgm:pt>
    <dgm:pt modelId="{DA3B2820-E947-4608-AEE1-142A7298CC3E}" type="parTrans" cxnId="{770DBB6B-7A4F-4BE7-B391-18D2D9D8D2C2}">
      <dgm:prSet/>
      <dgm:spPr/>
      <dgm:t>
        <a:bodyPr/>
        <a:lstStyle/>
        <a:p>
          <a:endParaRPr lang="en-IN"/>
        </a:p>
      </dgm:t>
    </dgm:pt>
    <dgm:pt modelId="{84853C61-D364-4427-A1C2-8F7A4347ADE9}" type="sibTrans" cxnId="{770DBB6B-7A4F-4BE7-B391-18D2D9D8D2C2}">
      <dgm:prSet/>
      <dgm:spPr/>
      <dgm:t>
        <a:bodyPr/>
        <a:lstStyle/>
        <a:p>
          <a:endParaRPr lang="en-IN"/>
        </a:p>
      </dgm:t>
    </dgm:pt>
    <dgm:pt modelId="{5EC276E6-F22F-4E6E-A798-09B60217AFAA}" type="pres">
      <dgm:prSet presAssocID="{31FCF3ED-20DB-4B40-9FB5-34C9EE8FA4E5}" presName="composite" presStyleCnt="0">
        <dgm:presLayoutVars>
          <dgm:chMax val="1"/>
          <dgm:dir/>
          <dgm:resizeHandles val="exact"/>
        </dgm:presLayoutVars>
      </dgm:prSet>
      <dgm:spPr/>
    </dgm:pt>
    <dgm:pt modelId="{BAC6F6FA-1B60-43A1-B0B7-95B191CEAF7A}" type="pres">
      <dgm:prSet presAssocID="{7B8827CC-324D-4491-8CB3-957C07AA0E96}" presName="roof" presStyleLbl="dkBgShp" presStyleIdx="0" presStyleCnt="2" custLinFactY="-24347" custLinFactNeighborX="7745" custLinFactNeighborY="-100000"/>
      <dgm:spPr/>
    </dgm:pt>
    <dgm:pt modelId="{034FD03F-CD41-4F95-A1F0-802E54D4BC52}" type="pres">
      <dgm:prSet presAssocID="{7B8827CC-324D-4491-8CB3-957C07AA0E96}" presName="pillars" presStyleCnt="0"/>
      <dgm:spPr/>
    </dgm:pt>
    <dgm:pt modelId="{14693C40-9618-4B9C-9D94-5797A47CDA8A}" type="pres">
      <dgm:prSet presAssocID="{7B8827CC-324D-4491-8CB3-957C07AA0E96}" presName="pillar1" presStyleLbl="node1" presStyleIdx="0" presStyleCnt="2">
        <dgm:presLayoutVars>
          <dgm:bulletEnabled val="1"/>
        </dgm:presLayoutVars>
      </dgm:prSet>
      <dgm:spPr/>
    </dgm:pt>
    <dgm:pt modelId="{6155DC14-E4D6-492E-A591-0BF218652BA5}" type="pres">
      <dgm:prSet presAssocID="{A863D410-D5EF-4218-9CBC-8C3B6703A3C8}" presName="pillarX" presStyleLbl="node1" presStyleIdx="1" presStyleCnt="2">
        <dgm:presLayoutVars>
          <dgm:bulletEnabled val="1"/>
        </dgm:presLayoutVars>
      </dgm:prSet>
      <dgm:spPr/>
    </dgm:pt>
    <dgm:pt modelId="{43FDEC7D-89B2-484B-95E1-50414EF4F115}" type="pres">
      <dgm:prSet presAssocID="{7B8827CC-324D-4491-8CB3-957C07AA0E96}" presName="base" presStyleLbl="dkBgShp" presStyleIdx="1" presStyleCnt="2"/>
      <dgm:spPr/>
    </dgm:pt>
  </dgm:ptLst>
  <dgm:cxnLst>
    <dgm:cxn modelId="{9A266E04-69C0-4E81-AF05-83A43DCF6550}" type="presOf" srcId="{A863D410-D5EF-4218-9CBC-8C3B6703A3C8}" destId="{6155DC14-E4D6-492E-A591-0BF218652BA5}" srcOrd="0" destOrd="0" presId="urn:microsoft.com/office/officeart/2005/8/layout/hList3"/>
    <dgm:cxn modelId="{0609980D-1C9A-4B08-93CB-DF52D02F0A74}" srcId="{31FCF3ED-20DB-4B40-9FB5-34C9EE8FA4E5}" destId="{7B8827CC-324D-4491-8CB3-957C07AA0E96}" srcOrd="0" destOrd="0" parTransId="{9916FFC8-1922-4E7A-93B9-B6A81CD1A134}" sibTransId="{00171DD6-3356-428E-9D89-0946C44A0877}"/>
    <dgm:cxn modelId="{2FF1F31D-FAFA-45AE-BC66-DE61C743D1E4}" srcId="{8B04476F-7835-48A4-A1B7-776C803E22E4}" destId="{ED024C10-8CCF-43B7-BA3D-B379687F3E13}" srcOrd="0" destOrd="0" parTransId="{F4878E19-694E-40E7-9ADF-4D7766C1A12D}" sibTransId="{5E5FF8AD-B3B3-44DD-92C7-75C5BE0D3AED}"/>
    <dgm:cxn modelId="{CFF0A820-49F1-4673-BDC5-D6E8C676ACA4}" type="presOf" srcId="{31FCF3ED-20DB-4B40-9FB5-34C9EE8FA4E5}" destId="{5EC276E6-F22F-4E6E-A798-09B60217AFAA}" srcOrd="0" destOrd="0" presId="urn:microsoft.com/office/officeart/2005/8/layout/hList3"/>
    <dgm:cxn modelId="{C2C11721-4120-49D4-A7CC-99A1FB025615}" type="presOf" srcId="{8B04476F-7835-48A4-A1B7-776C803E22E4}" destId="{14693C40-9618-4B9C-9D94-5797A47CDA8A}" srcOrd="0" destOrd="0" presId="urn:microsoft.com/office/officeart/2005/8/layout/hList3"/>
    <dgm:cxn modelId="{56B6AA34-9959-4210-BD65-E0BFA7369ECD}" srcId="{8B04476F-7835-48A4-A1B7-776C803E22E4}" destId="{06DF9392-6B0B-4169-BB73-0D67C6FC0F3B}" srcOrd="4" destOrd="0" parTransId="{31A82399-6C06-485D-8EF0-CB41CA3D3C4A}" sibTransId="{0DC12778-EE8D-415E-A107-DBCDA538310D}"/>
    <dgm:cxn modelId="{85E7EC3E-0DA1-4756-902F-FA088B76B459}" srcId="{A863D410-D5EF-4218-9CBC-8C3B6703A3C8}" destId="{981B20BD-5B0E-4CAC-9284-C63100F6F1C8}" srcOrd="1" destOrd="0" parTransId="{7ED9C5EC-B519-476A-8FD4-27D14C06B3E5}" sibTransId="{8C67C37B-01C5-40FC-B114-47B2321A093A}"/>
    <dgm:cxn modelId="{F8FDF53F-320B-40D6-92B3-D805444088C3}" type="presOf" srcId="{041DD63A-6B03-47E6-97D5-8D3096CE9119}" destId="{6155DC14-E4D6-492E-A591-0BF218652BA5}" srcOrd="0" destOrd="1" presId="urn:microsoft.com/office/officeart/2005/8/layout/hList3"/>
    <dgm:cxn modelId="{3D974341-6CE7-485E-99D9-E08479F8E244}" type="presOf" srcId="{7B8827CC-324D-4491-8CB3-957C07AA0E96}" destId="{BAC6F6FA-1B60-43A1-B0B7-95B191CEAF7A}" srcOrd="0" destOrd="0" presId="urn:microsoft.com/office/officeart/2005/8/layout/hList3"/>
    <dgm:cxn modelId="{770DBB6B-7A4F-4BE7-B391-18D2D9D8D2C2}" srcId="{8B04476F-7835-48A4-A1B7-776C803E22E4}" destId="{3B62D662-0E21-43C1-9061-61CC02B1ACAD}" srcOrd="3" destOrd="0" parTransId="{DA3B2820-E947-4608-AEE1-142A7298CC3E}" sibTransId="{84853C61-D364-4427-A1C2-8F7A4347ADE9}"/>
    <dgm:cxn modelId="{010C888C-4B83-458E-B803-128F56DF3F36}" srcId="{7B8827CC-324D-4491-8CB3-957C07AA0E96}" destId="{A863D410-D5EF-4218-9CBC-8C3B6703A3C8}" srcOrd="1" destOrd="0" parTransId="{D8C0D128-67A8-4A17-A9D7-B481601C694D}" sibTransId="{8EF5BFFA-4E68-4808-B734-EC20011E0987}"/>
    <dgm:cxn modelId="{B69363A7-2C16-42D1-898D-C692686663EA}" type="presOf" srcId="{981B20BD-5B0E-4CAC-9284-C63100F6F1C8}" destId="{6155DC14-E4D6-492E-A591-0BF218652BA5}" srcOrd="0" destOrd="2" presId="urn:microsoft.com/office/officeart/2005/8/layout/hList3"/>
    <dgm:cxn modelId="{B0B06FB0-88E8-43FA-8964-11220CC4764A}" type="presOf" srcId="{3B62D662-0E21-43C1-9061-61CC02B1ACAD}" destId="{14693C40-9618-4B9C-9D94-5797A47CDA8A}" srcOrd="0" destOrd="4" presId="urn:microsoft.com/office/officeart/2005/8/layout/hList3"/>
    <dgm:cxn modelId="{670EA2B7-207C-402C-A0F6-BECF791B8385}" srcId="{A863D410-D5EF-4218-9CBC-8C3B6703A3C8}" destId="{041DD63A-6B03-47E6-97D5-8D3096CE9119}" srcOrd="0" destOrd="0" parTransId="{A898AB3A-8118-4215-B76F-96A24B5230A8}" sibTransId="{7B85576F-4DA4-42F0-9C3F-BFA07B3139E6}"/>
    <dgm:cxn modelId="{1E99D4B8-5461-4E94-96E9-9E4DC046E428}" type="presOf" srcId="{ED024C10-8CCF-43B7-BA3D-B379687F3E13}" destId="{14693C40-9618-4B9C-9D94-5797A47CDA8A}" srcOrd="0" destOrd="1" presId="urn:microsoft.com/office/officeart/2005/8/layout/hList3"/>
    <dgm:cxn modelId="{DED557C0-810F-4DC9-9069-959F3EABAAAB}" srcId="{7B8827CC-324D-4491-8CB3-957C07AA0E96}" destId="{8B04476F-7835-48A4-A1B7-776C803E22E4}" srcOrd="0" destOrd="0" parTransId="{70B8D416-D8CE-4A54-9B27-E56C5CBEB73A}" sibTransId="{B5497A37-7DE8-4F55-A5E6-CF46B605B2D7}"/>
    <dgm:cxn modelId="{2A54FDCF-D5C7-447E-A999-08B6CB1630B5}" srcId="{8B04476F-7835-48A4-A1B7-776C803E22E4}" destId="{5C745583-27F4-4CA5-8C62-B8F019EF9D60}" srcOrd="2" destOrd="0" parTransId="{1E746F01-99EE-46F1-B505-4DE6244BFBFD}" sibTransId="{CFF3761D-B391-4652-A09A-495C67B62ECC}"/>
    <dgm:cxn modelId="{DC1EDDD9-9549-4BCD-9051-77E8BD5D5914}" srcId="{8B04476F-7835-48A4-A1B7-776C803E22E4}" destId="{24CEB975-0848-4554-AA47-60B71B7A00BB}" srcOrd="1" destOrd="0" parTransId="{D988E9AA-C5C6-4BDF-AF5A-987C49965CD2}" sibTransId="{3F12CD47-79B2-4469-9C6E-48DE08FD019D}"/>
    <dgm:cxn modelId="{679A59E9-5A5C-4FFE-B35E-BEFCBA420551}" type="presOf" srcId="{5C745583-27F4-4CA5-8C62-B8F019EF9D60}" destId="{14693C40-9618-4B9C-9D94-5797A47CDA8A}" srcOrd="0" destOrd="3" presId="urn:microsoft.com/office/officeart/2005/8/layout/hList3"/>
    <dgm:cxn modelId="{562B75FA-B24E-4A6C-AD0B-6AA1063B083A}" type="presOf" srcId="{24CEB975-0848-4554-AA47-60B71B7A00BB}" destId="{14693C40-9618-4B9C-9D94-5797A47CDA8A}" srcOrd="0" destOrd="2" presId="urn:microsoft.com/office/officeart/2005/8/layout/hList3"/>
    <dgm:cxn modelId="{D0E4AFFA-7294-4630-B988-10268F148522}" type="presOf" srcId="{06DF9392-6B0B-4169-BB73-0D67C6FC0F3B}" destId="{14693C40-9618-4B9C-9D94-5797A47CDA8A}" srcOrd="0" destOrd="5" presId="urn:microsoft.com/office/officeart/2005/8/layout/hList3"/>
    <dgm:cxn modelId="{08D6867C-E5F6-4F68-A5F6-7CFA7416B702}" type="presParOf" srcId="{5EC276E6-F22F-4E6E-A798-09B60217AFAA}" destId="{BAC6F6FA-1B60-43A1-B0B7-95B191CEAF7A}" srcOrd="0" destOrd="0" presId="urn:microsoft.com/office/officeart/2005/8/layout/hList3"/>
    <dgm:cxn modelId="{DD4EF68B-30E8-4ADD-8B0E-6E7F79779E21}" type="presParOf" srcId="{5EC276E6-F22F-4E6E-A798-09B60217AFAA}" destId="{034FD03F-CD41-4F95-A1F0-802E54D4BC52}" srcOrd="1" destOrd="0" presId="urn:microsoft.com/office/officeart/2005/8/layout/hList3"/>
    <dgm:cxn modelId="{740D9B60-0788-43C7-A3BB-1FB2E228BDF4}" type="presParOf" srcId="{034FD03F-CD41-4F95-A1F0-802E54D4BC52}" destId="{14693C40-9618-4B9C-9D94-5797A47CDA8A}" srcOrd="0" destOrd="0" presId="urn:microsoft.com/office/officeart/2005/8/layout/hList3"/>
    <dgm:cxn modelId="{F687C7DA-A4A3-4A43-A442-F978FD713579}" type="presParOf" srcId="{034FD03F-CD41-4F95-A1F0-802E54D4BC52}" destId="{6155DC14-E4D6-492E-A591-0BF218652BA5}" srcOrd="1" destOrd="0" presId="urn:microsoft.com/office/officeart/2005/8/layout/hList3"/>
    <dgm:cxn modelId="{ECAD3393-1297-4E9B-8E68-53E2AC4FBF9A}" type="presParOf" srcId="{5EC276E6-F22F-4E6E-A798-09B60217AFAA}" destId="{43FDEC7D-89B2-484B-95E1-50414EF4F115}"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426288-AF1E-465C-AFAA-29114CA6BD1C}">
      <dsp:nvSpPr>
        <dsp:cNvPr id="0" name=""/>
        <dsp:cNvSpPr/>
      </dsp:nvSpPr>
      <dsp:spPr>
        <a:xfrm>
          <a:off x="-6188010" y="-946688"/>
          <a:ext cx="7365986" cy="7365986"/>
        </a:xfrm>
        <a:prstGeom prst="blockArc">
          <a:avLst>
            <a:gd name="adj1" fmla="val 18900000"/>
            <a:gd name="adj2" fmla="val 2700000"/>
            <a:gd name="adj3" fmla="val 293"/>
          </a:avLst>
        </a:prstGeom>
        <a:noFill/>
        <a:ln w="12700" cap="flat" cmpd="sng" algn="ctr">
          <a:solidFill>
            <a:schemeClr val="accent1">
              <a:shade val="6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589E570D-5383-41D5-A4DF-0970A23EC878}">
      <dsp:nvSpPr>
        <dsp:cNvPr id="0" name=""/>
        <dsp:cNvSpPr/>
      </dsp:nvSpPr>
      <dsp:spPr>
        <a:xfrm>
          <a:off x="616492" y="297580"/>
          <a:ext cx="10971369" cy="1088214"/>
        </a:xfrm>
        <a:prstGeom prst="rect">
          <a:avLst/>
        </a:prstGeom>
        <a:solidFill>
          <a:schemeClr val="lt1">
            <a:hueOff val="0"/>
            <a:satOff val="0"/>
            <a:lumOff val="0"/>
            <a:alphaOff val="0"/>
          </a:schemeClr>
        </a:solidFill>
        <a:ln>
          <a:noFill/>
        </a:ln>
        <a:effectLst/>
        <a:scene3d>
          <a:camera prst="orthographicFront">
            <a:rot lat="0" lon="0" rev="0"/>
          </a:camera>
          <a:lightRig rig="threePt" dir="t"/>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68263" tIns="81280" rIns="81280" bIns="81280" numCol="1" spcCol="1270" anchor="ctr" anchorCtr="0">
          <a:noAutofit/>
        </a:bodyPr>
        <a:lstStyle/>
        <a:p>
          <a:pPr marL="0" lvl="0" indent="0" algn="just" defTabSz="1422400">
            <a:lnSpc>
              <a:spcPct val="90000"/>
            </a:lnSpc>
            <a:spcBef>
              <a:spcPct val="0"/>
            </a:spcBef>
            <a:spcAft>
              <a:spcPct val="35000"/>
            </a:spcAft>
            <a:buNone/>
          </a:pPr>
          <a:r>
            <a:rPr lang="en-US" sz="3200" b="1" kern="1200" cap="none" spc="0" dirty="0">
              <a:ln w="0"/>
              <a:solidFill>
                <a:schemeClr val="accent1"/>
              </a:solidFill>
              <a:effectLst>
                <a:outerShdw blurRad="38100" dist="25400" dir="5400000" algn="ctr" rotWithShape="0">
                  <a:srgbClr val="6E747A">
                    <a:alpha val="43000"/>
                  </a:srgbClr>
                </a:outerShdw>
              </a:effectLst>
            </a:rPr>
            <a:t>Child witness is witness below 18 years of age.</a:t>
          </a:r>
          <a:endParaRPr lang="en-IN" sz="3200" b="1" kern="1200" cap="none" spc="0" dirty="0">
            <a:ln w="0"/>
            <a:solidFill>
              <a:schemeClr val="accent1"/>
            </a:solidFill>
            <a:effectLst>
              <a:outerShdw blurRad="38100" dist="25400" dir="5400000" algn="ctr" rotWithShape="0">
                <a:srgbClr val="6E747A">
                  <a:alpha val="43000"/>
                </a:srgbClr>
              </a:outerShdw>
            </a:effectLst>
          </a:endParaRPr>
        </a:p>
      </dsp:txBody>
      <dsp:txXfrm>
        <a:off x="616492" y="297580"/>
        <a:ext cx="10971369" cy="1088214"/>
      </dsp:txXfrm>
    </dsp:sp>
    <dsp:sp modelId="{8022925A-F1DE-4784-9DF1-12B5D4C28135}">
      <dsp:nvSpPr>
        <dsp:cNvPr id="0" name=""/>
        <dsp:cNvSpPr/>
      </dsp:nvSpPr>
      <dsp:spPr>
        <a:xfrm>
          <a:off x="90301" y="315495"/>
          <a:ext cx="1052382" cy="105238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threePt" dir="t"/>
        </a:scene3d>
        <a:sp3d z="152400" prstMaterial="plastic">
          <a:bevelT w="25400" h="25400"/>
          <a:bevelB w="25400" h="25400"/>
        </a:sp3d>
      </dsp:spPr>
      <dsp:style>
        <a:lnRef idx="1">
          <a:scrgbClr r="0" g="0" b="0"/>
        </a:lnRef>
        <a:fillRef idx="1">
          <a:scrgbClr r="0" g="0" b="0"/>
        </a:fillRef>
        <a:effectRef idx="2">
          <a:scrgbClr r="0" g="0" b="0"/>
        </a:effectRef>
        <a:fontRef idx="minor"/>
      </dsp:style>
    </dsp:sp>
    <dsp:sp modelId="{8611B4FD-A755-4945-A58D-AC93241E9895}">
      <dsp:nvSpPr>
        <dsp:cNvPr id="0" name=""/>
        <dsp:cNvSpPr/>
      </dsp:nvSpPr>
      <dsp:spPr>
        <a:xfrm>
          <a:off x="1080087" y="1728197"/>
          <a:ext cx="10488685" cy="1108049"/>
        </a:xfrm>
        <a:prstGeom prst="rect">
          <a:avLst/>
        </a:prstGeom>
        <a:solidFill>
          <a:schemeClr val="lt1">
            <a:hueOff val="0"/>
            <a:satOff val="0"/>
            <a:lumOff val="0"/>
            <a:alphaOff val="0"/>
          </a:schemeClr>
        </a:solidFill>
        <a:ln>
          <a:noFill/>
        </a:ln>
        <a:effectLst/>
        <a:scene3d>
          <a:camera prst="orthographicFront">
            <a:rot lat="0" lon="0" rev="0"/>
          </a:camera>
          <a:lightRig rig="threePt" dir="t"/>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68263" tIns="71120" rIns="71120" bIns="71120" numCol="1" spcCol="1270" anchor="ctr" anchorCtr="0">
          <a:noAutofit/>
        </a:bodyPr>
        <a:lstStyle/>
        <a:p>
          <a:pPr marL="0" lvl="0" indent="0" algn="just" defTabSz="1244600">
            <a:lnSpc>
              <a:spcPct val="90000"/>
            </a:lnSpc>
            <a:spcBef>
              <a:spcPct val="0"/>
            </a:spcBef>
            <a:spcAft>
              <a:spcPct val="35000"/>
            </a:spcAft>
            <a:buNone/>
          </a:pPr>
          <a:r>
            <a:rPr lang="en-US" sz="2800" b="1" i="0" kern="1200" dirty="0"/>
            <a:t>Sole test for checking competency of a child witness is his intellectual capacity to answer questions with rationality.</a:t>
          </a:r>
          <a:endParaRPr lang="en-IN" sz="2800" b="1" kern="1200" dirty="0"/>
        </a:p>
      </dsp:txBody>
      <dsp:txXfrm>
        <a:off x="1080087" y="1728197"/>
        <a:ext cx="10488685" cy="1108049"/>
      </dsp:txXfrm>
    </dsp:sp>
    <dsp:sp modelId="{CE632214-41CD-4AAD-A08C-4435DD5F2C54}">
      <dsp:nvSpPr>
        <dsp:cNvPr id="0" name=""/>
        <dsp:cNvSpPr/>
      </dsp:nvSpPr>
      <dsp:spPr>
        <a:xfrm>
          <a:off x="572985" y="1578574"/>
          <a:ext cx="1052382" cy="105238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threePt" dir="t"/>
        </a:scene3d>
        <a:sp3d z="152400" prstMaterial="plastic">
          <a:bevelT w="25400" h="25400"/>
          <a:bevelB w="25400" h="25400"/>
        </a:sp3d>
      </dsp:spPr>
      <dsp:style>
        <a:lnRef idx="1">
          <a:scrgbClr r="0" g="0" b="0"/>
        </a:lnRef>
        <a:fillRef idx="1">
          <a:scrgbClr r="0" g="0" b="0"/>
        </a:fillRef>
        <a:effectRef idx="2">
          <a:scrgbClr r="0" g="0" b="0"/>
        </a:effectRef>
        <a:fontRef idx="minor"/>
      </dsp:style>
    </dsp:sp>
    <dsp:sp modelId="{040802A0-10ED-4BF4-BEC0-C5A3E338D458}">
      <dsp:nvSpPr>
        <dsp:cNvPr id="0" name=""/>
        <dsp:cNvSpPr/>
      </dsp:nvSpPr>
      <dsp:spPr>
        <a:xfrm>
          <a:off x="1080087" y="3096345"/>
          <a:ext cx="10488685" cy="1127884"/>
        </a:xfrm>
        <a:prstGeom prst="rect">
          <a:avLst/>
        </a:prstGeom>
        <a:solidFill>
          <a:schemeClr val="lt1">
            <a:hueOff val="0"/>
            <a:satOff val="0"/>
            <a:lumOff val="0"/>
            <a:alphaOff val="0"/>
          </a:schemeClr>
        </a:solidFill>
        <a:ln>
          <a:noFill/>
        </a:ln>
        <a:effectLst/>
        <a:scene3d>
          <a:camera prst="orthographicFront">
            <a:rot lat="0" lon="0" rev="0"/>
          </a:camera>
          <a:lightRig rig="threePt" dir="t"/>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68263" tIns="55880" rIns="55880" bIns="55880" numCol="1" spcCol="1270" anchor="ctr" anchorCtr="0">
          <a:noAutofit/>
        </a:bodyPr>
        <a:lstStyle/>
        <a:p>
          <a:pPr marL="0" lvl="0" indent="0" algn="just" defTabSz="977900">
            <a:lnSpc>
              <a:spcPct val="90000"/>
            </a:lnSpc>
            <a:spcBef>
              <a:spcPct val="0"/>
            </a:spcBef>
            <a:spcAft>
              <a:spcPct val="35000"/>
            </a:spcAft>
            <a:buNone/>
          </a:pPr>
          <a:r>
            <a:rPr lang="en-US" sz="2200" b="1" i="0" kern="1200" cap="none" spc="0" dirty="0">
              <a:ln w="0"/>
              <a:solidFill>
                <a:schemeClr val="accent1"/>
              </a:solidFill>
              <a:effectLst>
                <a:outerShdw blurRad="38100" dist="25400" dir="5400000" algn="ctr" rotWithShape="0">
                  <a:srgbClr val="6E747A">
                    <a:alpha val="43000"/>
                  </a:srgbClr>
                </a:outerShdw>
              </a:effectLst>
            </a:rPr>
            <a:t>Supreme Court has held that just because evidence is provided by child it can’t be subjected to rejection. However, Court needs to be extremely cautious when recording evidence provided by child. </a:t>
          </a:r>
          <a:endParaRPr lang="en-IN" sz="2200" b="1" kern="1200" cap="none" spc="0" dirty="0">
            <a:ln w="0"/>
            <a:solidFill>
              <a:schemeClr val="accent1"/>
            </a:solidFill>
            <a:effectLst>
              <a:outerShdw blurRad="38100" dist="25400" dir="5400000" algn="ctr" rotWithShape="0">
                <a:srgbClr val="6E747A">
                  <a:alpha val="43000"/>
                </a:srgbClr>
              </a:outerShdw>
            </a:effectLst>
          </a:endParaRPr>
        </a:p>
      </dsp:txBody>
      <dsp:txXfrm>
        <a:off x="1080087" y="3096345"/>
        <a:ext cx="10488685" cy="1127884"/>
      </dsp:txXfrm>
    </dsp:sp>
    <dsp:sp modelId="{68664C3D-5F73-4367-9997-7FFEC4A2E975}">
      <dsp:nvSpPr>
        <dsp:cNvPr id="0" name=""/>
        <dsp:cNvSpPr/>
      </dsp:nvSpPr>
      <dsp:spPr>
        <a:xfrm>
          <a:off x="572985" y="2841652"/>
          <a:ext cx="1052382" cy="105238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threePt" dir="t"/>
        </a:scene3d>
        <a:sp3d z="152400" prstMaterial="plastic">
          <a:bevelT w="25400" h="25400"/>
          <a:bevelB w="25400" h="25400"/>
        </a:sp3d>
      </dsp:spPr>
      <dsp:style>
        <a:lnRef idx="1">
          <a:scrgbClr r="0" g="0" b="0"/>
        </a:lnRef>
        <a:fillRef idx="1">
          <a:scrgbClr r="0" g="0" b="0"/>
        </a:fillRef>
        <a:effectRef idx="2">
          <a:scrgbClr r="0" g="0" b="0"/>
        </a:effectRef>
        <a:fontRef idx="minor"/>
      </dsp:style>
    </dsp:sp>
    <dsp:sp modelId="{562F6160-2268-4BD9-9B44-3889B7E9DC2C}">
      <dsp:nvSpPr>
        <dsp:cNvPr id="0" name=""/>
        <dsp:cNvSpPr/>
      </dsp:nvSpPr>
      <dsp:spPr>
        <a:xfrm>
          <a:off x="648090" y="4520741"/>
          <a:ext cx="10971369" cy="951867"/>
        </a:xfrm>
        <a:prstGeom prst="rect">
          <a:avLst/>
        </a:prstGeom>
        <a:solidFill>
          <a:schemeClr val="lt1">
            <a:hueOff val="0"/>
            <a:satOff val="0"/>
            <a:lumOff val="0"/>
            <a:alphaOff val="0"/>
          </a:schemeClr>
        </a:solidFill>
        <a:ln>
          <a:noFill/>
        </a:ln>
        <a:effectLst/>
        <a:scene3d>
          <a:camera prst="orthographicFront">
            <a:rot lat="0" lon="0" rev="0"/>
          </a:camera>
          <a:lightRig rig="threePt" dir="t"/>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68263" tIns="55880" rIns="55880" bIns="55880" numCol="1" spcCol="1270" anchor="ctr" anchorCtr="0">
          <a:noAutofit/>
        </a:bodyPr>
        <a:lstStyle/>
        <a:p>
          <a:pPr marL="0" lvl="0" indent="0" algn="just" defTabSz="977900">
            <a:lnSpc>
              <a:spcPct val="90000"/>
            </a:lnSpc>
            <a:spcBef>
              <a:spcPct val="0"/>
            </a:spcBef>
            <a:spcAft>
              <a:spcPct val="35000"/>
            </a:spcAft>
            <a:buNone/>
          </a:pPr>
          <a:r>
            <a:rPr lang="en-US" sz="2200" b="1" kern="1200" dirty="0"/>
            <a:t>On one hand, its easy to tutor and mold a child but at the same time, when a child experiences certain events having huge impact on them, they tend to remember the same even after interval of time.  </a:t>
          </a:r>
          <a:endParaRPr lang="en-IN" sz="2200" b="1" kern="1200" dirty="0"/>
        </a:p>
      </dsp:txBody>
      <dsp:txXfrm>
        <a:off x="648090" y="4520741"/>
        <a:ext cx="10971369" cy="951867"/>
      </dsp:txXfrm>
    </dsp:sp>
    <dsp:sp modelId="{C1C26366-B109-41D3-AE87-98B6E7C283F2}">
      <dsp:nvSpPr>
        <dsp:cNvPr id="0" name=""/>
        <dsp:cNvSpPr/>
      </dsp:nvSpPr>
      <dsp:spPr>
        <a:xfrm>
          <a:off x="90301" y="4104730"/>
          <a:ext cx="1052382" cy="105238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threePt" dir="t"/>
        </a:scene3d>
        <a:sp3d z="152400" prstMaterial="plastic">
          <a:bevelT w="25400" h="25400"/>
          <a:bevelB w="25400" h="254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316B7-AE28-4464-B215-BF4DE1B6F5AB}">
      <dsp:nvSpPr>
        <dsp:cNvPr id="0" name=""/>
        <dsp:cNvSpPr/>
      </dsp:nvSpPr>
      <dsp:spPr>
        <a:xfrm>
          <a:off x="2978612" y="2135"/>
          <a:ext cx="4860000" cy="140940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2000250">
            <a:lnSpc>
              <a:spcPct val="90000"/>
            </a:lnSpc>
            <a:spcBef>
              <a:spcPct val="0"/>
            </a:spcBef>
            <a:spcAft>
              <a:spcPct val="35000"/>
            </a:spcAft>
            <a:buNone/>
          </a:pPr>
          <a:r>
            <a:rPr lang="en-IN" sz="4500" b="1" kern="1200" dirty="0"/>
            <a:t>Monetary Cause</a:t>
          </a:r>
        </a:p>
      </dsp:txBody>
      <dsp:txXfrm>
        <a:off x="2978612" y="2135"/>
        <a:ext cx="4860000" cy="1409400"/>
      </dsp:txXfrm>
    </dsp:sp>
    <dsp:sp modelId="{FE410181-A677-4EB6-ACDB-507DB1E0A95E}">
      <dsp:nvSpPr>
        <dsp:cNvPr id="0" name=""/>
        <dsp:cNvSpPr/>
      </dsp:nvSpPr>
      <dsp:spPr>
        <a:xfrm>
          <a:off x="8612" y="1482006"/>
          <a:ext cx="10800000" cy="140940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2000250">
            <a:lnSpc>
              <a:spcPct val="90000"/>
            </a:lnSpc>
            <a:spcBef>
              <a:spcPct val="0"/>
            </a:spcBef>
            <a:spcAft>
              <a:spcPct val="35000"/>
            </a:spcAft>
            <a:buNone/>
          </a:pPr>
          <a:r>
            <a:rPr lang="en-IN" sz="4500" b="1" kern="1200" dirty="0"/>
            <a:t>Unjust delays &amp; adjournments in cases</a:t>
          </a:r>
        </a:p>
      </dsp:txBody>
      <dsp:txXfrm>
        <a:off x="8612" y="1482006"/>
        <a:ext cx="10800000" cy="1409400"/>
      </dsp:txXfrm>
    </dsp:sp>
    <dsp:sp modelId="{EE04497A-4F6A-4D7E-A6AE-7839A137837A}">
      <dsp:nvSpPr>
        <dsp:cNvPr id="0" name=""/>
        <dsp:cNvSpPr/>
      </dsp:nvSpPr>
      <dsp:spPr>
        <a:xfrm>
          <a:off x="1448612" y="2961877"/>
          <a:ext cx="7920000" cy="140940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2000250">
            <a:lnSpc>
              <a:spcPct val="90000"/>
            </a:lnSpc>
            <a:spcBef>
              <a:spcPct val="0"/>
            </a:spcBef>
            <a:spcAft>
              <a:spcPct val="35000"/>
            </a:spcAft>
            <a:buNone/>
          </a:pPr>
          <a:r>
            <a:rPr lang="en-IN" sz="4500" b="1" kern="1200" dirty="0"/>
            <a:t>Threats by the real accused</a:t>
          </a:r>
        </a:p>
      </dsp:txBody>
      <dsp:txXfrm>
        <a:off x="1448612" y="2961877"/>
        <a:ext cx="7920000" cy="1409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AB6FD0-A18F-4C1C-AD34-9D4315886A8D}">
      <dsp:nvSpPr>
        <dsp:cNvPr id="0" name=""/>
        <dsp:cNvSpPr/>
      </dsp:nvSpPr>
      <dsp:spPr>
        <a:xfrm>
          <a:off x="48" y="86655"/>
          <a:ext cx="4609812" cy="921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1" kern="1200" dirty="0"/>
            <a:t>Section 125, IEA</a:t>
          </a:r>
          <a:endParaRPr lang="en-IN" sz="3200" b="1" kern="1200" dirty="0"/>
        </a:p>
      </dsp:txBody>
      <dsp:txXfrm>
        <a:off x="48" y="86655"/>
        <a:ext cx="4609812" cy="921600"/>
      </dsp:txXfrm>
    </dsp:sp>
    <dsp:sp modelId="{AC07BC24-05DC-4277-94D6-ABC60F39F64B}">
      <dsp:nvSpPr>
        <dsp:cNvPr id="0" name=""/>
        <dsp:cNvSpPr/>
      </dsp:nvSpPr>
      <dsp:spPr>
        <a:xfrm>
          <a:off x="48" y="1008255"/>
          <a:ext cx="4609812" cy="35136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just" defTabSz="1422400">
            <a:lnSpc>
              <a:spcPct val="90000"/>
            </a:lnSpc>
            <a:spcBef>
              <a:spcPct val="0"/>
            </a:spcBef>
            <a:spcAft>
              <a:spcPct val="15000"/>
            </a:spcAft>
            <a:buChar char="•"/>
          </a:pPr>
          <a:r>
            <a:rPr lang="en-US" sz="3200" kern="1200" dirty="0"/>
            <a:t>“No Magistrate or police officer shall be compelled to say whence he got any information as to the commission of any offence…”</a:t>
          </a:r>
          <a:endParaRPr lang="en-IN" sz="3200" kern="1200" dirty="0"/>
        </a:p>
      </dsp:txBody>
      <dsp:txXfrm>
        <a:off x="48" y="1008255"/>
        <a:ext cx="4609812" cy="3513600"/>
      </dsp:txXfrm>
    </dsp:sp>
    <dsp:sp modelId="{8AA0C857-0FFB-4CDB-A0D4-04E936B1FF8B}">
      <dsp:nvSpPr>
        <dsp:cNvPr id="0" name=""/>
        <dsp:cNvSpPr/>
      </dsp:nvSpPr>
      <dsp:spPr>
        <a:xfrm>
          <a:off x="5255234" y="86655"/>
          <a:ext cx="4609812" cy="921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1" kern="1200" dirty="0"/>
            <a:t>Section 134, IEA</a:t>
          </a:r>
          <a:endParaRPr lang="en-IN" sz="3200" b="1" kern="1200" dirty="0"/>
        </a:p>
      </dsp:txBody>
      <dsp:txXfrm>
        <a:off x="5255234" y="86655"/>
        <a:ext cx="4609812" cy="921600"/>
      </dsp:txXfrm>
    </dsp:sp>
    <dsp:sp modelId="{DC4D5F7D-DD3C-4049-860F-196969CDFFEE}">
      <dsp:nvSpPr>
        <dsp:cNvPr id="0" name=""/>
        <dsp:cNvSpPr/>
      </dsp:nvSpPr>
      <dsp:spPr>
        <a:xfrm>
          <a:off x="5255234" y="1008255"/>
          <a:ext cx="4609812" cy="35136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dirty="0"/>
            <a:t>“No particular number of witnesses shall in any case be required for the proof of any fact.”</a:t>
          </a:r>
          <a:endParaRPr lang="en-IN" sz="3200" kern="1200" dirty="0"/>
        </a:p>
      </dsp:txBody>
      <dsp:txXfrm>
        <a:off x="5255234" y="1008255"/>
        <a:ext cx="4609812" cy="35136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B1D5F9-30E8-428A-8058-C659E67FD4BA}">
      <dsp:nvSpPr>
        <dsp:cNvPr id="0" name=""/>
        <dsp:cNvSpPr/>
      </dsp:nvSpPr>
      <dsp:spPr>
        <a:xfrm>
          <a:off x="3865560" y="0"/>
          <a:ext cx="3154002" cy="3154482"/>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05757B-4607-4F34-8F46-ED289270E8F9}">
      <dsp:nvSpPr>
        <dsp:cNvPr id="0" name=""/>
        <dsp:cNvSpPr/>
      </dsp:nvSpPr>
      <dsp:spPr>
        <a:xfrm>
          <a:off x="4469301" y="1138863"/>
          <a:ext cx="1939412" cy="876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Examination-in-chief</a:t>
          </a:r>
          <a:endParaRPr lang="en-IN" sz="2400" b="1" kern="1200" dirty="0"/>
        </a:p>
      </dsp:txBody>
      <dsp:txXfrm>
        <a:off x="4469301" y="1138863"/>
        <a:ext cx="1939412" cy="876099"/>
      </dsp:txXfrm>
    </dsp:sp>
    <dsp:sp modelId="{0708C698-DB0F-42E5-94C6-1A027D5B6912}">
      <dsp:nvSpPr>
        <dsp:cNvPr id="0" name=""/>
        <dsp:cNvSpPr/>
      </dsp:nvSpPr>
      <dsp:spPr>
        <a:xfrm>
          <a:off x="2989547" y="1812484"/>
          <a:ext cx="3154002" cy="3154482"/>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3EC3BF-3F66-4731-8702-DE81731624F6}">
      <dsp:nvSpPr>
        <dsp:cNvPr id="0" name=""/>
        <dsp:cNvSpPr/>
      </dsp:nvSpPr>
      <dsp:spPr>
        <a:xfrm>
          <a:off x="3516476" y="2961832"/>
          <a:ext cx="2100145" cy="876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Cross-examination</a:t>
          </a:r>
          <a:endParaRPr lang="en-IN" sz="2400" b="1" kern="1200" dirty="0"/>
        </a:p>
      </dsp:txBody>
      <dsp:txXfrm>
        <a:off x="3516476" y="2961832"/>
        <a:ext cx="2100145" cy="876099"/>
      </dsp:txXfrm>
    </dsp:sp>
    <dsp:sp modelId="{8EDAC66C-FEE4-4109-BB14-36814F461BDA}">
      <dsp:nvSpPr>
        <dsp:cNvPr id="0" name=""/>
        <dsp:cNvSpPr/>
      </dsp:nvSpPr>
      <dsp:spPr>
        <a:xfrm>
          <a:off x="4090042" y="3841863"/>
          <a:ext cx="2709777" cy="2710863"/>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299438-4913-4DFE-B277-ED8B2C397334}">
      <dsp:nvSpPr>
        <dsp:cNvPr id="0" name=""/>
        <dsp:cNvSpPr/>
      </dsp:nvSpPr>
      <dsp:spPr>
        <a:xfrm>
          <a:off x="4405586" y="4787422"/>
          <a:ext cx="2075135" cy="876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Re-examination</a:t>
          </a:r>
          <a:endParaRPr lang="en-IN" sz="2400" b="1" kern="1200" dirty="0"/>
        </a:p>
      </dsp:txBody>
      <dsp:txXfrm>
        <a:off x="4405586" y="4787422"/>
        <a:ext cx="2075135" cy="8760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C6F6FA-1B60-43A1-B0B7-95B191CEAF7A}">
      <dsp:nvSpPr>
        <dsp:cNvPr id="0" name=""/>
        <dsp:cNvSpPr/>
      </dsp:nvSpPr>
      <dsp:spPr>
        <a:xfrm>
          <a:off x="0" y="0"/>
          <a:ext cx="10585176" cy="159857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Examination-in-chief/Direct Examination</a:t>
          </a:r>
          <a:endParaRPr lang="en-IN" sz="4500" kern="1200" dirty="0"/>
        </a:p>
      </dsp:txBody>
      <dsp:txXfrm>
        <a:off x="0" y="0"/>
        <a:ext cx="10585176" cy="1598577"/>
      </dsp:txXfrm>
    </dsp:sp>
    <dsp:sp modelId="{14693C40-9618-4B9C-9D94-5797A47CDA8A}">
      <dsp:nvSpPr>
        <dsp:cNvPr id="0" name=""/>
        <dsp:cNvSpPr/>
      </dsp:nvSpPr>
      <dsp:spPr>
        <a:xfrm>
          <a:off x="0" y="1598577"/>
          <a:ext cx="5292587" cy="3357012"/>
        </a:xfrm>
        <a:prstGeom prst="rect">
          <a:avLst/>
        </a:prstGeom>
        <a:gradFill rotWithShape="0">
          <a:gsLst>
            <a:gs pos="0">
              <a:schemeClr val="accent1">
                <a:hueOff val="0"/>
                <a:satOff val="0"/>
                <a:lumOff val="0"/>
                <a:alphaOff val="0"/>
                <a:tint val="69000"/>
                <a:alpha val="100000"/>
                <a:satMod val="109000"/>
                <a:lumMod val="110000"/>
              </a:schemeClr>
            </a:gs>
            <a:gs pos="52000">
              <a:schemeClr val="accent1">
                <a:hueOff val="0"/>
                <a:satOff val="0"/>
                <a:lumOff val="0"/>
                <a:alphaOff val="0"/>
                <a:tint val="74000"/>
                <a:satMod val="100000"/>
                <a:lumMod val="104000"/>
              </a:schemeClr>
            </a:gs>
            <a:gs pos="100000">
              <a:schemeClr val="accent1">
                <a:hueOff val="0"/>
                <a:satOff val="0"/>
                <a:lumOff val="0"/>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Do’s</a:t>
          </a:r>
          <a:endParaRPr lang="en-IN" sz="3200" kern="1200" dirty="0"/>
        </a:p>
        <a:p>
          <a:pPr marL="228600" lvl="1" indent="-228600" algn="l" defTabSz="1111250">
            <a:lnSpc>
              <a:spcPct val="90000"/>
            </a:lnSpc>
            <a:spcBef>
              <a:spcPct val="0"/>
            </a:spcBef>
            <a:spcAft>
              <a:spcPct val="15000"/>
            </a:spcAft>
            <a:buChar char="•"/>
          </a:pPr>
          <a:r>
            <a:rPr lang="en-US" sz="2500" kern="1200" dirty="0"/>
            <a:t>Identify what information each witness can contribute to case.</a:t>
          </a:r>
          <a:endParaRPr lang="en-IN" sz="2500" kern="1200" dirty="0"/>
        </a:p>
        <a:p>
          <a:pPr marL="228600" lvl="1" indent="-228600" algn="l" defTabSz="1111250">
            <a:lnSpc>
              <a:spcPct val="90000"/>
            </a:lnSpc>
            <a:spcBef>
              <a:spcPct val="0"/>
            </a:spcBef>
            <a:spcAft>
              <a:spcPct val="15000"/>
            </a:spcAft>
            <a:buChar char="•"/>
          </a:pPr>
          <a:r>
            <a:rPr lang="en-US" sz="2500" kern="1200" dirty="0"/>
            <a:t>Prepare series of questions to obtain information from witness you will examine.</a:t>
          </a:r>
          <a:endParaRPr lang="en-IN" sz="2500" kern="1200" dirty="0"/>
        </a:p>
        <a:p>
          <a:pPr marL="228600" lvl="1" indent="-228600" algn="l" defTabSz="1111250">
            <a:lnSpc>
              <a:spcPct val="90000"/>
            </a:lnSpc>
            <a:spcBef>
              <a:spcPct val="0"/>
            </a:spcBef>
            <a:spcAft>
              <a:spcPct val="15000"/>
            </a:spcAft>
            <a:buChar char="•"/>
          </a:pPr>
          <a:r>
            <a:rPr lang="en-US" sz="2500" kern="1200" dirty="0"/>
            <a:t>Listen to the answers to your questions.</a:t>
          </a:r>
          <a:endParaRPr lang="en-IN" sz="2500" kern="1200" dirty="0"/>
        </a:p>
      </dsp:txBody>
      <dsp:txXfrm>
        <a:off x="0" y="1598577"/>
        <a:ext cx="5292587" cy="3357012"/>
      </dsp:txXfrm>
    </dsp:sp>
    <dsp:sp modelId="{6155DC14-E4D6-492E-A591-0BF218652BA5}">
      <dsp:nvSpPr>
        <dsp:cNvPr id="0" name=""/>
        <dsp:cNvSpPr/>
      </dsp:nvSpPr>
      <dsp:spPr>
        <a:xfrm>
          <a:off x="5292588" y="1598577"/>
          <a:ext cx="5292587" cy="3357012"/>
        </a:xfrm>
        <a:prstGeom prst="rect">
          <a:avLst/>
        </a:prstGeom>
        <a:gradFill rotWithShape="0">
          <a:gsLst>
            <a:gs pos="0">
              <a:schemeClr val="accent1">
                <a:hueOff val="0"/>
                <a:satOff val="0"/>
                <a:lumOff val="0"/>
                <a:alphaOff val="0"/>
                <a:tint val="69000"/>
                <a:alpha val="100000"/>
                <a:satMod val="109000"/>
                <a:lumMod val="110000"/>
              </a:schemeClr>
            </a:gs>
            <a:gs pos="52000">
              <a:schemeClr val="accent1">
                <a:hueOff val="0"/>
                <a:satOff val="0"/>
                <a:lumOff val="0"/>
                <a:alphaOff val="0"/>
                <a:tint val="74000"/>
                <a:satMod val="100000"/>
                <a:lumMod val="104000"/>
              </a:schemeClr>
            </a:gs>
            <a:gs pos="100000">
              <a:schemeClr val="accent1">
                <a:hueOff val="0"/>
                <a:satOff val="0"/>
                <a:lumOff val="0"/>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Don’ts</a:t>
          </a:r>
          <a:endParaRPr lang="en-IN" sz="3200" kern="1200" dirty="0"/>
        </a:p>
        <a:p>
          <a:pPr marL="228600" lvl="1" indent="-228600" algn="l" defTabSz="1111250">
            <a:lnSpc>
              <a:spcPct val="90000"/>
            </a:lnSpc>
            <a:spcBef>
              <a:spcPct val="0"/>
            </a:spcBef>
            <a:spcAft>
              <a:spcPct val="15000"/>
            </a:spcAft>
            <a:buChar char="•"/>
          </a:pPr>
          <a:r>
            <a:rPr lang="en-US" sz="2500" kern="1200" dirty="0"/>
            <a:t>Don’t use leading questions.</a:t>
          </a:r>
          <a:endParaRPr lang="en-IN" sz="2500" kern="1200" dirty="0"/>
        </a:p>
        <a:p>
          <a:pPr marL="228600" lvl="1" indent="-228600" algn="l" defTabSz="1111250">
            <a:lnSpc>
              <a:spcPct val="90000"/>
            </a:lnSpc>
            <a:spcBef>
              <a:spcPct val="0"/>
            </a:spcBef>
            <a:spcAft>
              <a:spcPct val="15000"/>
            </a:spcAft>
            <a:buChar char="•"/>
          </a:pPr>
          <a:r>
            <a:rPr lang="en-US" sz="2500" kern="1200" dirty="0"/>
            <a:t>Don’t ask opinion seeking questions from witness unless witness is expert (S.45, IEA).</a:t>
          </a:r>
          <a:endParaRPr lang="en-IN" sz="2500" kern="1200" dirty="0"/>
        </a:p>
        <a:p>
          <a:pPr marL="228600" lvl="1" indent="-228600" algn="l" defTabSz="1111250">
            <a:lnSpc>
              <a:spcPct val="90000"/>
            </a:lnSpc>
            <a:spcBef>
              <a:spcPct val="0"/>
            </a:spcBef>
            <a:spcAft>
              <a:spcPct val="15000"/>
            </a:spcAft>
            <a:buChar char="•"/>
          </a:pPr>
          <a:r>
            <a:rPr lang="en-US" sz="2500" kern="1200" dirty="0"/>
            <a:t>Don’t use questions that require witness to draw conclusion or to speculate.</a:t>
          </a:r>
          <a:endParaRPr lang="en-IN" sz="2500" kern="1200" dirty="0"/>
        </a:p>
      </dsp:txBody>
      <dsp:txXfrm>
        <a:off x="5292588" y="1598577"/>
        <a:ext cx="5292587" cy="3357012"/>
      </dsp:txXfrm>
    </dsp:sp>
    <dsp:sp modelId="{43FDEC7D-89B2-484B-95E1-50414EF4F115}">
      <dsp:nvSpPr>
        <dsp:cNvPr id="0" name=""/>
        <dsp:cNvSpPr/>
      </dsp:nvSpPr>
      <dsp:spPr>
        <a:xfrm>
          <a:off x="0" y="4955589"/>
          <a:ext cx="10585176" cy="37300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C6F6FA-1B60-43A1-B0B7-95B191CEAF7A}">
      <dsp:nvSpPr>
        <dsp:cNvPr id="0" name=""/>
        <dsp:cNvSpPr/>
      </dsp:nvSpPr>
      <dsp:spPr>
        <a:xfrm>
          <a:off x="0" y="0"/>
          <a:ext cx="10585176" cy="159857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Cross-Examination</a:t>
          </a:r>
          <a:endParaRPr lang="en-IN" sz="6500" kern="1200" dirty="0"/>
        </a:p>
      </dsp:txBody>
      <dsp:txXfrm>
        <a:off x="0" y="0"/>
        <a:ext cx="10585176" cy="1598577"/>
      </dsp:txXfrm>
    </dsp:sp>
    <dsp:sp modelId="{14693C40-9618-4B9C-9D94-5797A47CDA8A}">
      <dsp:nvSpPr>
        <dsp:cNvPr id="0" name=""/>
        <dsp:cNvSpPr/>
      </dsp:nvSpPr>
      <dsp:spPr>
        <a:xfrm>
          <a:off x="0" y="1598577"/>
          <a:ext cx="5292587" cy="3357012"/>
        </a:xfrm>
        <a:prstGeom prst="rect">
          <a:avLst/>
        </a:prstGeom>
        <a:gradFill rotWithShape="0">
          <a:gsLst>
            <a:gs pos="0">
              <a:schemeClr val="accent1">
                <a:hueOff val="0"/>
                <a:satOff val="0"/>
                <a:lumOff val="0"/>
                <a:alphaOff val="0"/>
                <a:tint val="69000"/>
                <a:alpha val="100000"/>
                <a:satMod val="109000"/>
                <a:lumMod val="110000"/>
              </a:schemeClr>
            </a:gs>
            <a:gs pos="52000">
              <a:schemeClr val="accent1">
                <a:hueOff val="0"/>
                <a:satOff val="0"/>
                <a:lumOff val="0"/>
                <a:alphaOff val="0"/>
                <a:tint val="74000"/>
                <a:satMod val="100000"/>
                <a:lumMod val="104000"/>
              </a:schemeClr>
            </a:gs>
            <a:gs pos="100000">
              <a:schemeClr val="accent1">
                <a:hueOff val="0"/>
                <a:satOff val="0"/>
                <a:lumOff val="0"/>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t" anchorCtr="0">
          <a:noAutofit/>
        </a:bodyPr>
        <a:lstStyle/>
        <a:p>
          <a:pPr marL="0" lvl="0" indent="0" algn="just" defTabSz="1244600">
            <a:lnSpc>
              <a:spcPct val="90000"/>
            </a:lnSpc>
            <a:spcBef>
              <a:spcPct val="0"/>
            </a:spcBef>
            <a:spcAft>
              <a:spcPct val="35000"/>
            </a:spcAft>
            <a:buNone/>
          </a:pPr>
          <a:r>
            <a:rPr lang="en-US" sz="2800" kern="1200" dirty="0"/>
            <a:t>Do’s</a:t>
          </a:r>
          <a:endParaRPr lang="en-IN" sz="2800" kern="1200" dirty="0"/>
        </a:p>
        <a:p>
          <a:pPr marL="228600" lvl="1" indent="-228600" algn="just" defTabSz="977900">
            <a:lnSpc>
              <a:spcPct val="90000"/>
            </a:lnSpc>
            <a:spcBef>
              <a:spcPct val="0"/>
            </a:spcBef>
            <a:spcAft>
              <a:spcPct val="15000"/>
            </a:spcAft>
            <a:buChar char="•"/>
          </a:pPr>
          <a:r>
            <a:rPr lang="en-US" sz="2200" kern="1200" dirty="0"/>
            <a:t>Questions must be relevant to the case.</a:t>
          </a:r>
          <a:endParaRPr lang="en-IN" sz="2200" kern="1200" dirty="0"/>
        </a:p>
        <a:p>
          <a:pPr marL="228600" lvl="1" indent="-228600" algn="just" defTabSz="977900">
            <a:lnSpc>
              <a:spcPct val="90000"/>
            </a:lnSpc>
            <a:spcBef>
              <a:spcPct val="0"/>
            </a:spcBef>
            <a:spcAft>
              <a:spcPct val="15000"/>
            </a:spcAft>
            <a:buChar char="•"/>
          </a:pPr>
          <a:r>
            <a:rPr lang="en-US" sz="2200" kern="1200" dirty="0"/>
            <a:t>Ask leading questions only.</a:t>
          </a:r>
          <a:endParaRPr lang="en-IN" sz="2200" kern="1200" dirty="0"/>
        </a:p>
        <a:p>
          <a:pPr marL="228600" lvl="1" indent="-228600" algn="just" defTabSz="977900">
            <a:lnSpc>
              <a:spcPct val="90000"/>
            </a:lnSpc>
            <a:spcBef>
              <a:spcPct val="0"/>
            </a:spcBef>
            <a:spcAft>
              <a:spcPct val="15000"/>
            </a:spcAft>
            <a:buChar char="•"/>
          </a:pPr>
          <a:r>
            <a:rPr lang="en-US" sz="2200" kern="1200" dirty="0"/>
            <a:t>Question should be short and clearly framed.</a:t>
          </a:r>
          <a:endParaRPr lang="en-IN" sz="2200" kern="1200" dirty="0"/>
        </a:p>
        <a:p>
          <a:pPr marL="228600" lvl="1" indent="-228600" algn="just" defTabSz="977900">
            <a:lnSpc>
              <a:spcPct val="90000"/>
            </a:lnSpc>
            <a:spcBef>
              <a:spcPct val="0"/>
            </a:spcBef>
            <a:spcAft>
              <a:spcPct val="15000"/>
            </a:spcAft>
            <a:buChar char="•"/>
          </a:pPr>
          <a:r>
            <a:rPr lang="en-US" sz="2200" kern="1200" dirty="0"/>
            <a:t>Know the probable answer before you ask it.</a:t>
          </a:r>
          <a:endParaRPr lang="en-IN" sz="2200" kern="1200" dirty="0"/>
        </a:p>
        <a:p>
          <a:pPr marL="228600" lvl="1" indent="-228600" algn="just" defTabSz="977900">
            <a:lnSpc>
              <a:spcPct val="90000"/>
            </a:lnSpc>
            <a:spcBef>
              <a:spcPct val="0"/>
            </a:spcBef>
            <a:spcAft>
              <a:spcPct val="15000"/>
            </a:spcAft>
            <a:buChar char="•"/>
          </a:pPr>
          <a:r>
            <a:rPr lang="en-US" sz="2200" kern="1200" dirty="0"/>
            <a:t>Listen to the answer.</a:t>
          </a:r>
          <a:endParaRPr lang="en-IN" sz="2200" kern="1200" dirty="0"/>
        </a:p>
      </dsp:txBody>
      <dsp:txXfrm>
        <a:off x="0" y="1598577"/>
        <a:ext cx="5292587" cy="3357012"/>
      </dsp:txXfrm>
    </dsp:sp>
    <dsp:sp modelId="{6155DC14-E4D6-492E-A591-0BF218652BA5}">
      <dsp:nvSpPr>
        <dsp:cNvPr id="0" name=""/>
        <dsp:cNvSpPr/>
      </dsp:nvSpPr>
      <dsp:spPr>
        <a:xfrm>
          <a:off x="5292588" y="1598577"/>
          <a:ext cx="5292587" cy="3357012"/>
        </a:xfrm>
        <a:prstGeom prst="rect">
          <a:avLst/>
        </a:prstGeom>
        <a:gradFill rotWithShape="0">
          <a:gsLst>
            <a:gs pos="0">
              <a:schemeClr val="accent1">
                <a:hueOff val="0"/>
                <a:satOff val="0"/>
                <a:lumOff val="0"/>
                <a:alphaOff val="0"/>
                <a:tint val="69000"/>
                <a:alpha val="100000"/>
                <a:satMod val="109000"/>
                <a:lumMod val="110000"/>
              </a:schemeClr>
            </a:gs>
            <a:gs pos="52000">
              <a:schemeClr val="accent1">
                <a:hueOff val="0"/>
                <a:satOff val="0"/>
                <a:lumOff val="0"/>
                <a:alphaOff val="0"/>
                <a:tint val="74000"/>
                <a:satMod val="100000"/>
                <a:lumMod val="104000"/>
              </a:schemeClr>
            </a:gs>
            <a:gs pos="100000">
              <a:schemeClr val="accent1">
                <a:hueOff val="0"/>
                <a:satOff val="0"/>
                <a:lumOff val="0"/>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t" anchorCtr="0">
          <a:noAutofit/>
        </a:bodyPr>
        <a:lstStyle/>
        <a:p>
          <a:pPr marL="0" lvl="0" indent="0" algn="just" defTabSz="1244600">
            <a:lnSpc>
              <a:spcPct val="90000"/>
            </a:lnSpc>
            <a:spcBef>
              <a:spcPct val="0"/>
            </a:spcBef>
            <a:spcAft>
              <a:spcPct val="35000"/>
            </a:spcAft>
            <a:buNone/>
          </a:pPr>
          <a:r>
            <a:rPr lang="en-US" sz="2800" kern="1200" dirty="0"/>
            <a:t>Don’ts</a:t>
          </a:r>
          <a:endParaRPr lang="en-IN" sz="2800" kern="1200" dirty="0"/>
        </a:p>
        <a:p>
          <a:pPr marL="228600" lvl="1" indent="-228600" algn="just" defTabSz="977900">
            <a:lnSpc>
              <a:spcPct val="90000"/>
            </a:lnSpc>
            <a:spcBef>
              <a:spcPct val="0"/>
            </a:spcBef>
            <a:spcAft>
              <a:spcPct val="15000"/>
            </a:spcAft>
            <a:buChar char="•"/>
          </a:pPr>
          <a:r>
            <a:rPr lang="en-US" sz="2200" kern="1200" dirty="0"/>
            <a:t>Don’t ask questions that call for a narrative answer.</a:t>
          </a:r>
          <a:endParaRPr lang="en-IN" sz="2200" kern="1200" dirty="0"/>
        </a:p>
        <a:p>
          <a:pPr marL="228600" lvl="1" indent="-228600" algn="just" defTabSz="977900">
            <a:lnSpc>
              <a:spcPct val="90000"/>
            </a:lnSpc>
            <a:spcBef>
              <a:spcPct val="0"/>
            </a:spcBef>
            <a:spcAft>
              <a:spcPct val="15000"/>
            </a:spcAft>
            <a:buChar char="•"/>
          </a:pPr>
          <a:r>
            <a:rPr lang="en-US" sz="2200" kern="1200" dirty="0"/>
            <a:t>Don’t beat a dead horse-once you’ve made your point move on.</a:t>
          </a:r>
          <a:endParaRPr lang="en-IN" sz="2200" kern="1200" dirty="0"/>
        </a:p>
      </dsp:txBody>
      <dsp:txXfrm>
        <a:off x="5292588" y="1598577"/>
        <a:ext cx="5292587" cy="3357012"/>
      </dsp:txXfrm>
    </dsp:sp>
    <dsp:sp modelId="{43FDEC7D-89B2-484B-95E1-50414EF4F115}">
      <dsp:nvSpPr>
        <dsp:cNvPr id="0" name=""/>
        <dsp:cNvSpPr/>
      </dsp:nvSpPr>
      <dsp:spPr>
        <a:xfrm>
          <a:off x="0" y="4955589"/>
          <a:ext cx="10585176" cy="37300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4/1/2020</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4/1/2020</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coloradohighschoolmocktrial.com/portals/15/repository/Teaching%20Mock%20Trial%20Guide%2012-6-12.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coloradohighschoolmocktrial.com/portals/15/repository/Teaching%20Mock%20Trial%20Guide%2012-6-12.pdf"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sfamilylaw.ca/sites/default/files/video/selflitigantworkbookdraft9-aug7-links.pdf"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law.cornell.edu/wex/character_witnes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timesofindia.indiatimes.com/articleshow/68225834.cms?utm_source=contentofinterest&amp;utm_medium=text&amp;utm_campaign=cppst"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Black's Law Dictionary (2</a:t>
            </a:r>
            <a:r>
              <a:rPr lang="en-US" baseline="30000" dirty="0"/>
              <a:t>nd</a:t>
            </a:r>
            <a:r>
              <a:rPr lang="en-US" dirty="0"/>
              <a:t> edition) defines witness as a person who has knowledge of an event. Person called to court to testify and give evidence.</a:t>
            </a:r>
          </a:p>
          <a:p>
            <a:endParaRPr lang="en-IN" dirty="0"/>
          </a:p>
        </p:txBody>
      </p:sp>
      <p:sp>
        <p:nvSpPr>
          <p:cNvPr id="4" name="Slide Number Placeholder 3"/>
          <p:cNvSpPr>
            <a:spLocks noGrp="1"/>
          </p:cNvSpPr>
          <p:nvPr>
            <p:ph type="sldNum" sz="quarter" idx="5"/>
          </p:nvPr>
        </p:nvSpPr>
        <p:spPr/>
        <p:txBody>
          <a:bodyPr/>
          <a:lstStyle/>
          <a:p>
            <a:fld id="{B8796F01-7154-41E0-B48B-A6921757531A}" type="slidenum">
              <a:rPr lang="en-IN" smtClean="0"/>
              <a:pPr/>
              <a:t>5</a:t>
            </a:fld>
            <a:endParaRPr lang="en-IN"/>
          </a:p>
        </p:txBody>
      </p:sp>
    </p:spTree>
    <p:extLst>
      <p:ext uri="{BB962C8B-B14F-4D97-AF65-F5344CB8AC3E}">
        <p14:creationId xmlns:p14="http://schemas.microsoft.com/office/powerpoint/2010/main" val="3763261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8796F01-7154-41E0-B48B-A6921757531A}" type="slidenum">
              <a:rPr lang="en-IN" smtClean="0"/>
              <a:pPr/>
              <a:t>32</a:t>
            </a:fld>
            <a:endParaRPr lang="en-IN"/>
          </a:p>
        </p:txBody>
      </p:sp>
    </p:spTree>
    <p:extLst>
      <p:ext uri="{BB962C8B-B14F-4D97-AF65-F5344CB8AC3E}">
        <p14:creationId xmlns:p14="http://schemas.microsoft.com/office/powerpoint/2010/main" val="310098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IN" dirty="0">
                <a:hlinkClick r:id="rId3"/>
              </a:rPr>
              <a:t>http://www.coloradohighschoolmocktrial.com/portals/15/repository/Teaching%20Mock%20Trial%20Guide%2012-6-12.pdf</a:t>
            </a:r>
            <a:endParaRPr lang="en-IN" dirty="0"/>
          </a:p>
        </p:txBody>
      </p:sp>
      <p:sp>
        <p:nvSpPr>
          <p:cNvPr id="4" name="Slide Number Placeholder 3"/>
          <p:cNvSpPr>
            <a:spLocks noGrp="1"/>
          </p:cNvSpPr>
          <p:nvPr>
            <p:ph type="sldNum" sz="quarter" idx="5"/>
          </p:nvPr>
        </p:nvSpPr>
        <p:spPr/>
        <p:txBody>
          <a:bodyPr/>
          <a:lstStyle/>
          <a:p>
            <a:fld id="{B8796F01-7154-41E0-B48B-A6921757531A}" type="slidenum">
              <a:rPr lang="en-IN" smtClean="0"/>
              <a:pPr/>
              <a:t>34</a:t>
            </a:fld>
            <a:endParaRPr lang="en-IN"/>
          </a:p>
        </p:txBody>
      </p:sp>
    </p:spTree>
    <p:extLst>
      <p:ext uri="{BB962C8B-B14F-4D97-AF65-F5344CB8AC3E}">
        <p14:creationId xmlns:p14="http://schemas.microsoft.com/office/powerpoint/2010/main" val="1057425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IN" dirty="0">
                <a:hlinkClick r:id="rId3"/>
              </a:rPr>
              <a:t>http://www.coloradohighschoolmocktrial.com/portals/15/repository/Teaching%20Mock%20Trial%20Guide%2012-6-12.pdf</a:t>
            </a:r>
            <a:endParaRPr lang="en-IN" dirty="0"/>
          </a:p>
        </p:txBody>
      </p:sp>
      <p:sp>
        <p:nvSpPr>
          <p:cNvPr id="4" name="Slide Number Placeholder 3"/>
          <p:cNvSpPr>
            <a:spLocks noGrp="1"/>
          </p:cNvSpPr>
          <p:nvPr>
            <p:ph type="sldNum" sz="quarter" idx="5"/>
          </p:nvPr>
        </p:nvSpPr>
        <p:spPr/>
        <p:txBody>
          <a:bodyPr/>
          <a:lstStyle/>
          <a:p>
            <a:fld id="{B8796F01-7154-41E0-B48B-A6921757531A}" type="slidenum">
              <a:rPr lang="en-IN" smtClean="0"/>
              <a:pPr/>
              <a:t>38</a:t>
            </a:fld>
            <a:endParaRPr lang="en-IN"/>
          </a:p>
        </p:txBody>
      </p:sp>
    </p:spTree>
    <p:extLst>
      <p:ext uri="{BB962C8B-B14F-4D97-AF65-F5344CB8AC3E}">
        <p14:creationId xmlns:p14="http://schemas.microsoft.com/office/powerpoint/2010/main" val="2388821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IN" dirty="0">
                <a:hlinkClick r:id="rId3"/>
              </a:rPr>
              <a:t>https://www.nsfamilylaw.ca/sites/default/files/video/selflitigantworkbookdraft9-aug7-links.pdf</a:t>
            </a:r>
            <a:endParaRPr lang="en-IN" dirty="0"/>
          </a:p>
        </p:txBody>
      </p:sp>
      <p:sp>
        <p:nvSpPr>
          <p:cNvPr id="4" name="Slide Number Placeholder 3"/>
          <p:cNvSpPr>
            <a:spLocks noGrp="1"/>
          </p:cNvSpPr>
          <p:nvPr>
            <p:ph type="sldNum" sz="quarter" idx="5"/>
          </p:nvPr>
        </p:nvSpPr>
        <p:spPr/>
        <p:txBody>
          <a:bodyPr/>
          <a:lstStyle/>
          <a:p>
            <a:fld id="{B8796F01-7154-41E0-B48B-A6921757531A}" type="slidenum">
              <a:rPr lang="en-IN" smtClean="0"/>
              <a:pPr/>
              <a:t>42</a:t>
            </a:fld>
            <a:endParaRPr lang="en-IN"/>
          </a:p>
        </p:txBody>
      </p:sp>
    </p:spTree>
    <p:extLst>
      <p:ext uri="{BB962C8B-B14F-4D97-AF65-F5344CB8AC3E}">
        <p14:creationId xmlns:p14="http://schemas.microsoft.com/office/powerpoint/2010/main" val="3865573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i="0" kern="1200" dirty="0">
                <a:solidFill>
                  <a:schemeClr val="tx2"/>
                </a:solidFill>
                <a:effectLst/>
                <a:latin typeface="+mn-lt"/>
                <a:ea typeface="+mn-ea"/>
                <a:cs typeface="+mn-cs"/>
              </a:rPr>
              <a:t>Character Witness</a:t>
            </a:r>
            <a:r>
              <a:rPr lang="en-US" sz="1600" b="0" i="0" kern="1200" dirty="0">
                <a:solidFill>
                  <a:schemeClr val="tx2"/>
                </a:solidFill>
                <a:effectLst/>
                <a:latin typeface="+mn-lt"/>
                <a:ea typeface="+mn-ea"/>
                <a:cs typeface="+mn-cs"/>
              </a:rPr>
              <a:t>: A person who testifies in court on behalf of another as to that person's positive character traits and the person's reputation in the community. Such testimony is often offered when the person's honesty or morality is an issue, as in some criminal cases and in civil cases involving accusations of fraud.</a:t>
            </a:r>
          </a:p>
          <a:p>
            <a:r>
              <a:rPr lang="en-IN" u="none" dirty="0">
                <a:solidFill>
                  <a:schemeClr val="tx1"/>
                </a:solidFill>
                <a:hlinkClick r:id="rId3">
                  <a:extLst>
                    <a:ext uri="{A12FA001-AC4F-418D-AE19-62706E023703}">
                      <ahyp:hlinkClr xmlns:ahyp="http://schemas.microsoft.com/office/drawing/2018/hyperlinkcolor" val="tx"/>
                    </a:ext>
                  </a:extLst>
                </a:hlinkClick>
              </a:rPr>
              <a:t>Source:</a:t>
            </a:r>
            <a:r>
              <a:rPr lang="en-IN" u="sng" dirty="0">
                <a:solidFill>
                  <a:srgbClr val="0070C0"/>
                </a:solidFill>
                <a:hlinkClick r:id="rId3">
                  <a:extLst>
                    <a:ext uri="{A12FA001-AC4F-418D-AE19-62706E023703}">
                      <ahyp:hlinkClr xmlns:ahyp="http://schemas.microsoft.com/office/drawing/2018/hyperlinkcolor" val="tx"/>
                    </a:ext>
                  </a:extLst>
                </a:hlinkClick>
              </a:rPr>
              <a:t> </a:t>
            </a:r>
            <a:r>
              <a:rPr lang="en-IN" dirty="0">
                <a:solidFill>
                  <a:srgbClr val="0070C0"/>
                </a:solidFill>
                <a:hlinkClick r:id="rId3">
                  <a:extLst>
                    <a:ext uri="{A12FA001-AC4F-418D-AE19-62706E023703}">
                      <ahyp:hlinkClr xmlns:ahyp="http://schemas.microsoft.com/office/drawing/2018/hyperlinkcolor" val="tx"/>
                    </a:ext>
                  </a:extLst>
                </a:hlinkClick>
              </a:rPr>
              <a:t>https://www.law.cornell.edu/wex/character_witness</a:t>
            </a:r>
            <a:endParaRPr lang="en-IN" dirty="0"/>
          </a:p>
        </p:txBody>
      </p:sp>
      <p:sp>
        <p:nvSpPr>
          <p:cNvPr id="4" name="Slide Number Placeholder 3"/>
          <p:cNvSpPr>
            <a:spLocks noGrp="1"/>
          </p:cNvSpPr>
          <p:nvPr>
            <p:ph type="sldNum" sz="quarter" idx="5"/>
          </p:nvPr>
        </p:nvSpPr>
        <p:spPr/>
        <p:txBody>
          <a:bodyPr/>
          <a:lstStyle/>
          <a:p>
            <a:fld id="{B8796F01-7154-41E0-B48B-A6921757531A}" type="slidenum">
              <a:rPr lang="en-IN" smtClean="0"/>
              <a:pPr/>
              <a:t>7</a:t>
            </a:fld>
            <a:endParaRPr lang="en-IN"/>
          </a:p>
        </p:txBody>
      </p:sp>
    </p:spTree>
    <p:extLst>
      <p:ext uri="{BB962C8B-B14F-4D97-AF65-F5344CB8AC3E}">
        <p14:creationId xmlns:p14="http://schemas.microsoft.com/office/powerpoint/2010/main" val="2971073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kern="1200" dirty="0">
                <a:solidFill>
                  <a:schemeClr val="tx2"/>
                </a:solidFill>
                <a:effectLst/>
                <a:latin typeface="+mn-lt"/>
                <a:ea typeface="+mn-ea"/>
                <a:cs typeface="+mn-cs"/>
              </a:rPr>
              <a:t>As per Section 118 of the Evidence Act, any person is competent to be a witness unless the Court thinks that he cannot answer the questions being put to him.</a:t>
            </a:r>
            <a:endParaRPr lang="en-IN" dirty="0"/>
          </a:p>
        </p:txBody>
      </p:sp>
      <p:sp>
        <p:nvSpPr>
          <p:cNvPr id="4" name="Slide Number Placeholder 3"/>
          <p:cNvSpPr>
            <a:spLocks noGrp="1"/>
          </p:cNvSpPr>
          <p:nvPr>
            <p:ph type="sldNum" sz="quarter" idx="5"/>
          </p:nvPr>
        </p:nvSpPr>
        <p:spPr/>
        <p:txBody>
          <a:bodyPr/>
          <a:lstStyle/>
          <a:p>
            <a:fld id="{B8796F01-7154-41E0-B48B-A6921757531A}" type="slidenum">
              <a:rPr lang="en-IN" smtClean="0"/>
              <a:pPr/>
              <a:t>8</a:t>
            </a:fld>
            <a:endParaRPr lang="en-IN"/>
          </a:p>
        </p:txBody>
      </p:sp>
    </p:spTree>
    <p:extLst>
      <p:ext uri="{BB962C8B-B14F-4D97-AF65-F5344CB8AC3E}">
        <p14:creationId xmlns:p14="http://schemas.microsoft.com/office/powerpoint/2010/main" val="453878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8796F01-7154-41E0-B48B-A6921757531A}" type="slidenum">
              <a:rPr lang="en-IN" smtClean="0"/>
              <a:pPr/>
              <a:t>14</a:t>
            </a:fld>
            <a:endParaRPr lang="en-IN"/>
          </a:p>
        </p:txBody>
      </p:sp>
    </p:spTree>
    <p:extLst>
      <p:ext uri="{BB962C8B-B14F-4D97-AF65-F5344CB8AC3E}">
        <p14:creationId xmlns:p14="http://schemas.microsoft.com/office/powerpoint/2010/main" val="99060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kern="1200" dirty="0">
                <a:solidFill>
                  <a:schemeClr val="tx2"/>
                </a:solidFill>
                <a:effectLst/>
                <a:latin typeface="+mn-lt"/>
                <a:ea typeface="+mn-ea"/>
                <a:cs typeface="+mn-cs"/>
              </a:rPr>
              <a:t>In an unprecedented case, the Gujarat High Court in February 2019 ordered a criminal trial against 19 witnesses, for perjury, in connection with a murder trial. Barring two, all the witnesses turned hostile, including </a:t>
            </a:r>
            <a:r>
              <a:rPr lang="en-US" sz="1600" b="0" i="0" kern="1200" dirty="0" err="1">
                <a:solidFill>
                  <a:schemeClr val="tx2"/>
                </a:solidFill>
                <a:effectLst/>
                <a:latin typeface="+mn-lt"/>
                <a:ea typeface="+mn-ea"/>
                <a:cs typeface="+mn-cs"/>
              </a:rPr>
              <a:t>panch</a:t>
            </a:r>
            <a:r>
              <a:rPr lang="en-US" sz="1600" b="0" i="0" kern="1200" dirty="0">
                <a:solidFill>
                  <a:schemeClr val="tx2"/>
                </a:solidFill>
                <a:effectLst/>
                <a:latin typeface="+mn-lt"/>
                <a:ea typeface="+mn-ea"/>
                <a:cs typeface="+mn-cs"/>
              </a:rPr>
              <a:t> witnesses and even the complainant. The complainant even denied having filed any such complaint.</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i="0" kern="1200" dirty="0">
                <a:solidFill>
                  <a:schemeClr val="tx2"/>
                </a:solidFill>
                <a:effectLst/>
                <a:latin typeface="+mn-lt"/>
                <a:ea typeface="+mn-ea"/>
                <a:cs typeface="+mn-cs"/>
              </a:rPr>
              <a:t>Trial for perjury is a rare occurrence in courts. However, the Supreme Court of India in 2006, punished </a:t>
            </a:r>
            <a:r>
              <a:rPr lang="en-US" sz="1600" b="0" i="0" kern="1200" dirty="0" err="1">
                <a:solidFill>
                  <a:schemeClr val="tx2"/>
                </a:solidFill>
                <a:effectLst/>
                <a:latin typeface="+mn-lt"/>
                <a:ea typeface="+mn-ea"/>
                <a:cs typeface="+mn-cs"/>
              </a:rPr>
              <a:t>Zaheera</a:t>
            </a:r>
            <a:r>
              <a:rPr lang="en-US" sz="1600" b="0" i="0" kern="1200" dirty="0">
                <a:solidFill>
                  <a:schemeClr val="tx2"/>
                </a:solidFill>
                <a:effectLst/>
                <a:latin typeface="+mn-lt"/>
                <a:ea typeface="+mn-ea"/>
                <a:cs typeface="+mn-cs"/>
              </a:rPr>
              <a:t> Shaikh with three months imprisonment. She was prime witness in Best Bakery case of 2002. </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i="0" kern="1200" dirty="0">
                <a:solidFill>
                  <a:schemeClr val="tx2"/>
                </a:solidFill>
                <a:effectLst/>
                <a:latin typeface="+mn-lt"/>
                <a:ea typeface="+mn-ea"/>
                <a:cs typeface="+mn-cs"/>
              </a:rPr>
              <a:t>[Source: </a:t>
            </a:r>
            <a:r>
              <a:rPr lang="en-US" sz="1600" b="0" i="0" u="none" strike="noStrike" kern="1200" dirty="0">
                <a:solidFill>
                  <a:schemeClr val="tx2"/>
                </a:solidFill>
                <a:effectLst/>
                <a:latin typeface="+mn-lt"/>
                <a:ea typeface="+mn-ea"/>
                <a:cs typeface="+mn-cs"/>
                <a:hlinkClick r:id="rId3"/>
              </a:rPr>
              <a:t>http://timesofindia.indiatimes.com/articleshow/68225834.cms?utm_source=contentofinterest&amp;utm_medium=text&amp;utm_campaign=cppst</a:t>
            </a:r>
            <a:r>
              <a:rPr lang="en-US" sz="1600" b="0" i="0" u="none" strike="noStrike" kern="1200" dirty="0">
                <a:solidFill>
                  <a:schemeClr val="tx2"/>
                </a:solidFill>
                <a:effectLst/>
                <a:latin typeface="+mn-lt"/>
                <a:ea typeface="+mn-ea"/>
                <a:cs typeface="+mn-cs"/>
              </a:rPr>
              <a:t>]</a:t>
            </a:r>
            <a:endParaRPr lang="en-US" sz="1600" b="0" i="0" kern="1200" dirty="0">
              <a:solidFill>
                <a:schemeClr val="tx2"/>
              </a:solidFill>
              <a:effectLst/>
              <a:latin typeface="+mn-lt"/>
              <a:ea typeface="+mn-ea"/>
              <a:cs typeface="+mn-cs"/>
            </a:endParaRPr>
          </a:p>
          <a:p>
            <a:endParaRPr lang="en-IN" dirty="0"/>
          </a:p>
        </p:txBody>
      </p:sp>
      <p:sp>
        <p:nvSpPr>
          <p:cNvPr id="4" name="Slide Number Placeholder 3"/>
          <p:cNvSpPr>
            <a:spLocks noGrp="1"/>
          </p:cNvSpPr>
          <p:nvPr>
            <p:ph type="sldNum" sz="quarter" idx="5"/>
          </p:nvPr>
        </p:nvSpPr>
        <p:spPr/>
        <p:txBody>
          <a:bodyPr/>
          <a:lstStyle/>
          <a:p>
            <a:fld id="{B8796F01-7154-41E0-B48B-A6921757531A}" type="slidenum">
              <a:rPr lang="en-IN" smtClean="0"/>
              <a:pPr/>
              <a:t>20</a:t>
            </a:fld>
            <a:endParaRPr lang="en-IN"/>
          </a:p>
        </p:txBody>
      </p:sp>
    </p:spTree>
    <p:extLst>
      <p:ext uri="{BB962C8B-B14F-4D97-AF65-F5344CB8AC3E}">
        <p14:creationId xmlns:p14="http://schemas.microsoft.com/office/powerpoint/2010/main" val="1114440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Reading has been provided with this presentation for students interested in knowing more about Witness Protection Scheme, 2018.</a:t>
            </a:r>
            <a:endParaRPr lang="en-IN" dirty="0"/>
          </a:p>
        </p:txBody>
      </p:sp>
      <p:sp>
        <p:nvSpPr>
          <p:cNvPr id="4" name="Slide Number Placeholder 3"/>
          <p:cNvSpPr>
            <a:spLocks noGrp="1"/>
          </p:cNvSpPr>
          <p:nvPr>
            <p:ph type="sldNum" sz="quarter" idx="5"/>
          </p:nvPr>
        </p:nvSpPr>
        <p:spPr/>
        <p:txBody>
          <a:bodyPr/>
          <a:lstStyle/>
          <a:p>
            <a:fld id="{B8796F01-7154-41E0-B48B-A6921757531A}" type="slidenum">
              <a:rPr lang="en-IN" smtClean="0"/>
              <a:pPr/>
              <a:t>22</a:t>
            </a:fld>
            <a:endParaRPr lang="en-IN"/>
          </a:p>
        </p:txBody>
      </p:sp>
    </p:spTree>
    <p:extLst>
      <p:ext uri="{BB962C8B-B14F-4D97-AF65-F5344CB8AC3E}">
        <p14:creationId xmlns:p14="http://schemas.microsoft.com/office/powerpoint/2010/main" val="4217369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Chance Witness:</a:t>
            </a:r>
            <a:r>
              <a:rPr lang="en-US" sz="2000" dirty="0"/>
              <a:t> If by coincidence or chance a person happens to be at the place of occurrence at the time its taking place, is called a chance witness.</a:t>
            </a:r>
          </a:p>
          <a:p>
            <a:r>
              <a:rPr lang="en-US" sz="2000" b="1" dirty="0"/>
              <a:t>Interested Witness: </a:t>
            </a:r>
            <a:r>
              <a:rPr lang="en-US" sz="2000" b="0" dirty="0"/>
              <a:t>One who is interested in securing conviction of a person out of vengeance or enmity or, a witness in a trial who has a personal interest in the outcome of the matter at hand. </a:t>
            </a:r>
          </a:p>
          <a:p>
            <a:r>
              <a:rPr lang="en-US" sz="2000" b="1" dirty="0"/>
              <a:t>Accomplice Witness: </a:t>
            </a:r>
            <a:r>
              <a:rPr lang="en-US" sz="2000" b="0" dirty="0"/>
              <a:t>Witness to a crime who either as principal, accomplice or accessory, was connected with the crime by unlawful act or omission on his or her part, either before, at the time or after commission of the offence.</a:t>
            </a:r>
          </a:p>
          <a:p>
            <a:r>
              <a:rPr lang="en-US" sz="2000" b="1" dirty="0"/>
              <a:t>Material Witness: </a:t>
            </a:r>
            <a:r>
              <a:rPr lang="en-US" sz="2000" b="0" dirty="0"/>
              <a:t>Crucial witness in a case; </a:t>
            </a:r>
            <a:r>
              <a:rPr lang="en-US" sz="2000" dirty="0"/>
              <a:t>a witness material in relation to the subject matter of the litigation and does not mean material in relation to parties. </a:t>
            </a:r>
            <a:endParaRPr lang="en-IN" sz="2000" b="1" dirty="0"/>
          </a:p>
        </p:txBody>
      </p:sp>
      <p:sp>
        <p:nvSpPr>
          <p:cNvPr id="4" name="Slide Number Placeholder 3"/>
          <p:cNvSpPr>
            <a:spLocks noGrp="1"/>
          </p:cNvSpPr>
          <p:nvPr>
            <p:ph type="sldNum" sz="quarter" idx="5"/>
          </p:nvPr>
        </p:nvSpPr>
        <p:spPr/>
        <p:txBody>
          <a:bodyPr/>
          <a:lstStyle/>
          <a:p>
            <a:fld id="{B8796F01-7154-41E0-B48B-A6921757531A}" type="slidenum">
              <a:rPr lang="en-IN" smtClean="0"/>
              <a:pPr/>
              <a:t>23</a:t>
            </a:fld>
            <a:endParaRPr lang="en-IN"/>
          </a:p>
        </p:txBody>
      </p:sp>
    </p:spTree>
    <p:extLst>
      <p:ext uri="{BB962C8B-B14F-4D97-AF65-F5344CB8AC3E}">
        <p14:creationId xmlns:p14="http://schemas.microsoft.com/office/powerpoint/2010/main" val="137048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ALSO READ</a:t>
            </a:r>
          </a:p>
          <a:p>
            <a:r>
              <a:rPr lang="en-US" b="1" dirty="0"/>
              <a:t>Section 132, IEA:</a:t>
            </a:r>
            <a:r>
              <a:rPr lang="en-US" dirty="0"/>
              <a:t> “</a:t>
            </a:r>
            <a:r>
              <a:rPr lang="en-US" u="sng" dirty="0"/>
              <a:t>Witness not excused from answering on ground that answer will criminate</a:t>
            </a:r>
            <a:r>
              <a:rPr lang="en-US" dirty="0"/>
              <a:t>.-A witness shall not be excused from answering any question as to any matter relevant to the matter in issue in any suit or in any civil or criminal proceeding, upon the ground that the answer to such question will criminate, or may tend directly or indirectly to criminate, such witness, or that it will expose, or tend directly or indirectly to expose, such witness to a penalty or forfeiture of any kind: </a:t>
            </a:r>
          </a:p>
          <a:p>
            <a:r>
              <a:rPr lang="en-US" u="sng" dirty="0"/>
              <a:t>Provided that</a:t>
            </a:r>
            <a:r>
              <a:rPr lang="en-US" dirty="0"/>
              <a:t> no such answer, which a witness shall be compelled to give, shall subject him to any arrest or prosecution, or be proved against him in any criminal proceeding, except a prosecution for giving false evidence by such answer.”</a:t>
            </a:r>
            <a:endParaRPr lang="en-IN" dirty="0"/>
          </a:p>
        </p:txBody>
      </p:sp>
      <p:sp>
        <p:nvSpPr>
          <p:cNvPr id="4" name="Slide Number Placeholder 3"/>
          <p:cNvSpPr>
            <a:spLocks noGrp="1"/>
          </p:cNvSpPr>
          <p:nvPr>
            <p:ph type="sldNum" sz="quarter" idx="5"/>
          </p:nvPr>
        </p:nvSpPr>
        <p:spPr/>
        <p:txBody>
          <a:bodyPr/>
          <a:lstStyle/>
          <a:p>
            <a:fld id="{B8796F01-7154-41E0-B48B-A6921757531A}" type="slidenum">
              <a:rPr lang="en-IN" smtClean="0"/>
              <a:pPr/>
              <a:t>24</a:t>
            </a:fld>
            <a:endParaRPr lang="en-IN"/>
          </a:p>
        </p:txBody>
      </p:sp>
    </p:spTree>
    <p:extLst>
      <p:ext uri="{BB962C8B-B14F-4D97-AF65-F5344CB8AC3E}">
        <p14:creationId xmlns:p14="http://schemas.microsoft.com/office/powerpoint/2010/main" val="2557048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is very important to understand the order and basic procedure followed in examination of witnesses.</a:t>
            </a:r>
            <a:endParaRPr lang="en-IN" dirty="0"/>
          </a:p>
        </p:txBody>
      </p:sp>
      <p:sp>
        <p:nvSpPr>
          <p:cNvPr id="4" name="Slide Number Placeholder 3"/>
          <p:cNvSpPr>
            <a:spLocks noGrp="1"/>
          </p:cNvSpPr>
          <p:nvPr>
            <p:ph type="sldNum" sz="quarter" idx="5"/>
          </p:nvPr>
        </p:nvSpPr>
        <p:spPr/>
        <p:txBody>
          <a:bodyPr/>
          <a:lstStyle/>
          <a:p>
            <a:fld id="{B8796F01-7154-41E0-B48B-A6921757531A}" type="slidenum">
              <a:rPr lang="en-IN" smtClean="0"/>
              <a:pPr/>
              <a:t>31</a:t>
            </a:fld>
            <a:endParaRPr lang="en-IN"/>
          </a:p>
        </p:txBody>
      </p:sp>
    </p:spTree>
    <p:extLst>
      <p:ext uri="{BB962C8B-B14F-4D97-AF65-F5344CB8AC3E}">
        <p14:creationId xmlns:p14="http://schemas.microsoft.com/office/powerpoint/2010/main" val="18102005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Title 1"/>
          <p:cNvSpPr>
            <a:spLocks noGrp="1"/>
          </p:cNvSpPr>
          <p:nvPr>
            <p:ph type="ctrTitle"/>
          </p:nvPr>
        </p:nvSpPr>
        <p:spPr>
          <a:xfrm>
            <a:off x="1371243" y="1803405"/>
            <a:ext cx="9446339" cy="1825096"/>
          </a:xfrm>
        </p:spPr>
        <p:txBody>
          <a:bodyPr anchor="b">
            <a:normAutofit/>
          </a:bodyPr>
          <a:lstStyle>
            <a:lvl1pPr algn="l">
              <a:defRPr sz="5998"/>
            </a:lvl1pPr>
          </a:lstStyle>
          <a:p>
            <a:r>
              <a:rPr lang="en-US"/>
              <a:t>Click to edit Master title style</a:t>
            </a:r>
            <a:endParaRPr lang="en-US" dirty="0"/>
          </a:p>
        </p:txBody>
      </p:sp>
      <p:sp>
        <p:nvSpPr>
          <p:cNvPr id="3" name="Subtitle 2"/>
          <p:cNvSpPr>
            <a:spLocks noGrp="1"/>
          </p:cNvSpPr>
          <p:nvPr>
            <p:ph type="subTitle" idx="1"/>
          </p:nvPr>
        </p:nvSpPr>
        <p:spPr>
          <a:xfrm>
            <a:off x="1371243" y="3632201"/>
            <a:ext cx="9446339" cy="685800"/>
          </a:xfrm>
        </p:spPr>
        <p:txBody>
          <a:bodyPr>
            <a:normAutofit/>
          </a:bodyPr>
          <a:lstStyle>
            <a:lvl1pPr marL="0" indent="0" algn="l">
              <a:buNone/>
              <a:defRPr sz="19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7501" y="4314328"/>
            <a:ext cx="2910082" cy="374642"/>
          </a:xfrm>
        </p:spPr>
        <p:txBody>
          <a:bodyPr/>
          <a:lstStyle/>
          <a:p>
            <a:fld id="{08B9EBBA-996F-894A-B54A-D6246ED52CEA}" type="datetimeFigureOut">
              <a:rPr lang="en-US" smtClean="0"/>
              <a:pPr/>
              <a:t>4/1/2020</a:t>
            </a:fld>
            <a:endParaRPr lang="en-US" dirty="0"/>
          </a:p>
        </p:txBody>
      </p:sp>
      <p:sp>
        <p:nvSpPr>
          <p:cNvPr id="5" name="Footer Placeholder 4"/>
          <p:cNvSpPr>
            <a:spLocks noGrp="1"/>
          </p:cNvSpPr>
          <p:nvPr>
            <p:ph type="ftr" sz="quarter" idx="11"/>
          </p:nvPr>
        </p:nvSpPr>
        <p:spPr>
          <a:xfrm>
            <a:off x="1371243" y="4323846"/>
            <a:ext cx="6399133" cy="365125"/>
          </a:xfrm>
        </p:spPr>
        <p:txBody>
          <a:bodyPr/>
          <a:lstStyle/>
          <a:p>
            <a:endParaRPr lang="en-US" dirty="0"/>
          </a:p>
        </p:txBody>
      </p:sp>
      <p:sp>
        <p:nvSpPr>
          <p:cNvPr id="6" name="Slide Number Placeholder 5"/>
          <p:cNvSpPr>
            <a:spLocks noGrp="1"/>
          </p:cNvSpPr>
          <p:nvPr>
            <p:ph type="sldNum" sz="quarter" idx="12"/>
          </p:nvPr>
        </p:nvSpPr>
        <p:spPr>
          <a:xfrm>
            <a:off x="8075096" y="1430867"/>
            <a:ext cx="2742486"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807849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598" y="4697361"/>
            <a:ext cx="10819216" cy="819355"/>
          </a:xfrm>
        </p:spPr>
        <p:txBody>
          <a:bodyPr anchor="b"/>
          <a:lstStyle>
            <a:lvl1pPr algn="l">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549" y="941440"/>
            <a:ext cx="10819022" cy="3478161"/>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685622" y="5516716"/>
            <a:ext cx="10817582" cy="701969"/>
          </a:xfrm>
        </p:spPr>
        <p:txBody>
          <a:bodyPr/>
          <a:lstStyle>
            <a:lvl1pPr marL="0" indent="0" algn="l">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D204D1-F9BD-4643-8480-6EA41EB484F1}" type="datetimeFigureOut">
              <a:rPr lang="en-US" smtClean="0"/>
              <a:pPr/>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07355591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Title 1"/>
          <p:cNvSpPr>
            <a:spLocks noGrp="1"/>
          </p:cNvSpPr>
          <p:nvPr>
            <p:ph type="title"/>
          </p:nvPr>
        </p:nvSpPr>
        <p:spPr>
          <a:xfrm>
            <a:off x="685622" y="753533"/>
            <a:ext cx="10817582" cy="2802467"/>
          </a:xfrm>
        </p:spPr>
        <p:txBody>
          <a:bodyPr anchor="ctr"/>
          <a:lstStyle>
            <a:lvl1pPr algn="l">
              <a:defRPr sz="3199"/>
            </a:lvl1pPr>
          </a:lstStyle>
          <a:p>
            <a:r>
              <a:rPr lang="en-US"/>
              <a:t>Click to edit Master title style</a:t>
            </a:r>
            <a:endParaRPr lang="en-US" dirty="0"/>
          </a:p>
        </p:txBody>
      </p:sp>
      <p:sp>
        <p:nvSpPr>
          <p:cNvPr id="4" name="Text Placeholder 3"/>
          <p:cNvSpPr>
            <a:spLocks noGrp="1"/>
          </p:cNvSpPr>
          <p:nvPr>
            <p:ph type="body" sz="half" idx="2"/>
          </p:nvPr>
        </p:nvSpPr>
        <p:spPr>
          <a:xfrm>
            <a:off x="1024200" y="3649134"/>
            <a:ext cx="10127878" cy="999067"/>
          </a:xfrm>
        </p:spPr>
        <p:txBody>
          <a:bodyPr anchor="ct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2417" y="381001"/>
            <a:ext cx="2910082" cy="365125"/>
          </a:xfrm>
        </p:spPr>
        <p:txBody>
          <a:bodyPr/>
          <a:lstStyle>
            <a:lvl1pPr algn="r">
              <a:defRPr/>
            </a:lvl1pPr>
          </a:lstStyle>
          <a:p>
            <a:fld id="{2DD204D1-F9BD-4643-8480-6EA41EB484F1}" type="datetimeFigureOut">
              <a:rPr lang="en-US" smtClean="0"/>
              <a:pPr/>
              <a:t>4/1/2020</a:t>
            </a:fld>
            <a:endParaRPr lang="en-US"/>
          </a:p>
        </p:txBody>
      </p:sp>
      <p:sp>
        <p:nvSpPr>
          <p:cNvPr id="6" name="Footer Placeholder 5"/>
          <p:cNvSpPr>
            <a:spLocks noGrp="1"/>
          </p:cNvSpPr>
          <p:nvPr>
            <p:ph type="ftr" sz="quarter" idx="11"/>
          </p:nvPr>
        </p:nvSpPr>
        <p:spPr>
          <a:xfrm>
            <a:off x="685622" y="379942"/>
            <a:ext cx="6989671" cy="365125"/>
          </a:xfrm>
        </p:spPr>
        <p:txBody>
          <a:bodyPr/>
          <a:lstStyle/>
          <a:p>
            <a:endParaRPr lang="en-US"/>
          </a:p>
        </p:txBody>
      </p:sp>
      <p:sp>
        <p:nvSpPr>
          <p:cNvPr id="7" name="Slide Number Placeholder 6"/>
          <p:cNvSpPr>
            <a:spLocks noGrp="1"/>
          </p:cNvSpPr>
          <p:nvPr>
            <p:ph type="sldNum" sz="quarter" idx="12"/>
          </p:nvPr>
        </p:nvSpPr>
        <p:spPr>
          <a:xfrm>
            <a:off x="10859623" y="381001"/>
            <a:ext cx="643580" cy="365125"/>
          </a:xfrm>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84855369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Title 1"/>
          <p:cNvSpPr>
            <a:spLocks noGrp="1"/>
          </p:cNvSpPr>
          <p:nvPr>
            <p:ph type="title"/>
          </p:nvPr>
        </p:nvSpPr>
        <p:spPr>
          <a:xfrm>
            <a:off x="1024201" y="753534"/>
            <a:ext cx="10148889" cy="2604495"/>
          </a:xfrm>
        </p:spPr>
        <p:txBody>
          <a:bodyPr anchor="ctr"/>
          <a:lstStyle>
            <a:lvl1pPr algn="l">
              <a:defRPr sz="3199"/>
            </a:lvl1pPr>
          </a:lstStyle>
          <a:p>
            <a:r>
              <a:rPr lang="en-US"/>
              <a:t>Click to edit Master title style</a:t>
            </a:r>
            <a:endParaRPr lang="en-US" dirty="0"/>
          </a:p>
        </p:txBody>
      </p:sp>
      <p:sp>
        <p:nvSpPr>
          <p:cNvPr id="12" name="Text Placeholder 3"/>
          <p:cNvSpPr>
            <a:spLocks noGrp="1"/>
          </p:cNvSpPr>
          <p:nvPr>
            <p:ph type="body" sz="half" idx="13"/>
          </p:nvPr>
        </p:nvSpPr>
        <p:spPr>
          <a:xfrm>
            <a:off x="1303525" y="3365557"/>
            <a:ext cx="9590238" cy="444443"/>
          </a:xfrm>
        </p:spPr>
        <p:txBody>
          <a:bodyPr anchor="t">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201" y="3959863"/>
            <a:ext cx="10148889" cy="679871"/>
          </a:xfrm>
        </p:spPr>
        <p:txBody>
          <a:bodyPr anchor="ctr">
            <a:normAutofit/>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2417" y="381001"/>
            <a:ext cx="2910082" cy="365125"/>
          </a:xfrm>
        </p:spPr>
        <p:txBody>
          <a:bodyPr/>
          <a:lstStyle>
            <a:lvl1pPr algn="r">
              <a:defRPr/>
            </a:lvl1pPr>
          </a:lstStyle>
          <a:p>
            <a:fld id="{2DD204D1-F9BD-4643-8480-6EA41EB484F1}" type="datetimeFigureOut">
              <a:rPr lang="en-US" smtClean="0"/>
              <a:pPr/>
              <a:t>4/1/2020</a:t>
            </a:fld>
            <a:endParaRPr lang="en-US"/>
          </a:p>
        </p:txBody>
      </p:sp>
      <p:sp>
        <p:nvSpPr>
          <p:cNvPr id="6" name="Footer Placeholder 5"/>
          <p:cNvSpPr>
            <a:spLocks noGrp="1"/>
          </p:cNvSpPr>
          <p:nvPr>
            <p:ph type="ftr" sz="quarter" idx="11"/>
          </p:nvPr>
        </p:nvSpPr>
        <p:spPr>
          <a:xfrm>
            <a:off x="685622" y="379942"/>
            <a:ext cx="6989671" cy="365125"/>
          </a:xfrm>
        </p:spPr>
        <p:txBody>
          <a:bodyPr/>
          <a:lstStyle/>
          <a:p>
            <a:endParaRPr lang="en-US"/>
          </a:p>
        </p:txBody>
      </p:sp>
      <p:sp>
        <p:nvSpPr>
          <p:cNvPr id="7" name="Slide Number Placeholder 6"/>
          <p:cNvSpPr>
            <a:spLocks noGrp="1"/>
          </p:cNvSpPr>
          <p:nvPr>
            <p:ph type="sldNum" sz="quarter" idx="12"/>
          </p:nvPr>
        </p:nvSpPr>
        <p:spPr>
          <a:xfrm>
            <a:off x="10859623" y="381001"/>
            <a:ext cx="643580" cy="365125"/>
          </a:xfrm>
        </p:spPr>
        <p:txBody>
          <a:bodyPr/>
          <a:lstStyle/>
          <a:p>
            <a:fld id="{EB37DED6-D4C7-42EE-AB49-D2E39E64FDE4}" type="slidenum">
              <a:rPr lang="en-US" smtClean="0"/>
              <a:pPr/>
              <a:t>‹#›</a:t>
            </a:fld>
            <a:endParaRPr lang="en-US"/>
          </a:p>
        </p:txBody>
      </p:sp>
      <p:sp>
        <p:nvSpPr>
          <p:cNvPr id="9" name="TextBox 8"/>
          <p:cNvSpPr txBox="1"/>
          <p:nvPr/>
        </p:nvSpPr>
        <p:spPr>
          <a:xfrm>
            <a:off x="476126" y="933450"/>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998" dirty="0">
                <a:solidFill>
                  <a:schemeClr val="tx1"/>
                </a:solidFill>
                <a:effectLst/>
              </a:rPr>
              <a:t>“</a:t>
            </a:r>
          </a:p>
        </p:txBody>
      </p:sp>
      <p:sp>
        <p:nvSpPr>
          <p:cNvPr id="10" name="TextBox 9"/>
          <p:cNvSpPr txBox="1"/>
          <p:nvPr/>
        </p:nvSpPr>
        <p:spPr>
          <a:xfrm>
            <a:off x="10981370" y="2701290"/>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Tree>
    <p:extLst>
      <p:ext uri="{BB962C8B-B14F-4D97-AF65-F5344CB8AC3E}">
        <p14:creationId xmlns:p14="http://schemas.microsoft.com/office/powerpoint/2010/main" val="421325177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Title 1"/>
          <p:cNvSpPr>
            <a:spLocks noGrp="1"/>
          </p:cNvSpPr>
          <p:nvPr>
            <p:ph type="title"/>
          </p:nvPr>
        </p:nvSpPr>
        <p:spPr>
          <a:xfrm>
            <a:off x="1024228" y="1124702"/>
            <a:ext cx="10143544" cy="2511835"/>
          </a:xfrm>
        </p:spPr>
        <p:txBody>
          <a:bodyPr anchor="b"/>
          <a:lstStyle>
            <a:lvl1pPr algn="l">
              <a:defRPr sz="3199"/>
            </a:lvl1pPr>
          </a:lstStyle>
          <a:p>
            <a:r>
              <a:rPr lang="en-US"/>
              <a:t>Click to edit Master title style</a:t>
            </a:r>
            <a:endParaRPr lang="en-US" dirty="0"/>
          </a:p>
        </p:txBody>
      </p:sp>
      <p:sp>
        <p:nvSpPr>
          <p:cNvPr id="4" name="Text Placeholder 3"/>
          <p:cNvSpPr>
            <a:spLocks noGrp="1"/>
          </p:cNvSpPr>
          <p:nvPr>
            <p:ph type="body" sz="half" idx="2"/>
          </p:nvPr>
        </p:nvSpPr>
        <p:spPr>
          <a:xfrm>
            <a:off x="1024200" y="3648316"/>
            <a:ext cx="10142012" cy="999885"/>
          </a:xfrm>
        </p:spPr>
        <p:txBody>
          <a:bodyPr anchor="t"/>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2417" y="378884"/>
            <a:ext cx="2910082" cy="365125"/>
          </a:xfrm>
        </p:spPr>
        <p:txBody>
          <a:bodyPr/>
          <a:lstStyle>
            <a:lvl1pPr algn="r">
              <a:defRPr/>
            </a:lvl1pPr>
          </a:lstStyle>
          <a:p>
            <a:fld id="{2DD204D1-F9BD-4643-8480-6EA41EB484F1}" type="datetimeFigureOut">
              <a:rPr lang="en-US" smtClean="0"/>
              <a:pPr/>
              <a:t>4/1/2020</a:t>
            </a:fld>
            <a:endParaRPr lang="en-US"/>
          </a:p>
        </p:txBody>
      </p:sp>
      <p:sp>
        <p:nvSpPr>
          <p:cNvPr id="6" name="Footer Placeholder 5"/>
          <p:cNvSpPr>
            <a:spLocks noGrp="1"/>
          </p:cNvSpPr>
          <p:nvPr>
            <p:ph type="ftr" sz="quarter" idx="11"/>
          </p:nvPr>
        </p:nvSpPr>
        <p:spPr>
          <a:xfrm>
            <a:off x="685622" y="378884"/>
            <a:ext cx="6989671" cy="365125"/>
          </a:xfrm>
        </p:spPr>
        <p:txBody>
          <a:bodyPr/>
          <a:lstStyle/>
          <a:p>
            <a:endParaRPr lang="en-US"/>
          </a:p>
        </p:txBody>
      </p:sp>
      <p:sp>
        <p:nvSpPr>
          <p:cNvPr id="7" name="Slide Number Placeholder 6"/>
          <p:cNvSpPr>
            <a:spLocks noGrp="1"/>
          </p:cNvSpPr>
          <p:nvPr>
            <p:ph type="sldNum" sz="quarter" idx="12"/>
          </p:nvPr>
        </p:nvSpPr>
        <p:spPr>
          <a:xfrm>
            <a:off x="10859623" y="381001"/>
            <a:ext cx="643580" cy="365125"/>
          </a:xfrm>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53697283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4846" y="762000"/>
            <a:ext cx="8608357"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621" y="2202080"/>
            <a:ext cx="3455532" cy="617320"/>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620" y="2904565"/>
            <a:ext cx="3455532" cy="3314132"/>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7662" y="2201333"/>
            <a:ext cx="3455532" cy="626534"/>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5721" y="2904067"/>
            <a:ext cx="3455532" cy="331461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49703" y="2192866"/>
            <a:ext cx="3455532" cy="626534"/>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49704" y="2904565"/>
            <a:ext cx="3455532" cy="3314132"/>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DD204D1-F9BD-4643-8480-6EA41EB484F1}" type="datetimeFigureOut">
              <a:rPr lang="en-US" smtClean="0"/>
              <a:pPr/>
              <a:t>4/1/2020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198834195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4846" y="762000"/>
            <a:ext cx="8608357"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439" y="4191001"/>
            <a:ext cx="3450683" cy="682765"/>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439" y="2362200"/>
            <a:ext cx="345068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439" y="4873765"/>
            <a:ext cx="3450683" cy="1344921"/>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3124" y="4191001"/>
            <a:ext cx="3448037" cy="682765"/>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3124" y="2362200"/>
            <a:ext cx="344803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3125" y="4873764"/>
            <a:ext cx="3448037" cy="1344921"/>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7635" y="4191001"/>
            <a:ext cx="3455569" cy="682765"/>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7759" y="2362200"/>
            <a:ext cx="344698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7635" y="4873762"/>
            <a:ext cx="3451546" cy="1344921"/>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DD204D1-F9BD-4643-8480-6EA41EB484F1}" type="datetimeFigureOut">
              <a:rPr lang="en-US" smtClean="0"/>
              <a:pPr/>
              <a:t>4/1/2020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6541103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622" y="2194560"/>
            <a:ext cx="10817582"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ECB6C2-1084-4AED-A74A-DF028B0094EA}"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91C5AD9-787D-40FA-8A4D-16A055B9AF81}" type="slidenum">
              <a:rPr lang="en-IN" smtClean="0"/>
              <a:t>‹#›</a:t>
            </a:fld>
            <a:endParaRPr lang="en-IN"/>
          </a:p>
        </p:txBody>
      </p:sp>
    </p:spTree>
    <p:extLst>
      <p:ext uri="{BB962C8B-B14F-4D97-AF65-F5344CB8AC3E}">
        <p14:creationId xmlns:p14="http://schemas.microsoft.com/office/powerpoint/2010/main" val="299143784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Vertical Title 1"/>
          <p:cNvSpPr>
            <a:spLocks noGrp="1"/>
          </p:cNvSpPr>
          <p:nvPr>
            <p:ph type="title" orient="vert"/>
          </p:nvPr>
        </p:nvSpPr>
        <p:spPr>
          <a:xfrm>
            <a:off x="9446339" y="745067"/>
            <a:ext cx="2056864"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200" y="745068"/>
            <a:ext cx="8202064"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2417" y="379942"/>
            <a:ext cx="2910082" cy="365125"/>
          </a:xfrm>
        </p:spPr>
        <p:txBody>
          <a:bodyPr/>
          <a:lstStyle>
            <a:lvl1pPr algn="r">
              <a:defRPr/>
            </a:lvl1pPr>
          </a:lstStyle>
          <a:p>
            <a:fld id="{7AECB6C2-1084-4AED-A74A-DF028B0094EA}" type="datetimeFigureOut">
              <a:rPr lang="en-US" smtClean="0"/>
              <a:t>4/1/2020</a:t>
            </a:fld>
            <a:endParaRPr lang="en-US"/>
          </a:p>
        </p:txBody>
      </p:sp>
      <p:sp>
        <p:nvSpPr>
          <p:cNvPr id="5" name="Footer Placeholder 4"/>
          <p:cNvSpPr>
            <a:spLocks noGrp="1"/>
          </p:cNvSpPr>
          <p:nvPr>
            <p:ph type="ftr" sz="quarter" idx="11"/>
          </p:nvPr>
        </p:nvSpPr>
        <p:spPr>
          <a:xfrm>
            <a:off x="685622" y="381001"/>
            <a:ext cx="6989671" cy="365125"/>
          </a:xfrm>
        </p:spPr>
        <p:txBody>
          <a:bodyPr/>
          <a:lstStyle/>
          <a:p>
            <a:endParaRPr lang="en-IN"/>
          </a:p>
        </p:txBody>
      </p:sp>
      <p:sp>
        <p:nvSpPr>
          <p:cNvPr id="6" name="Slide Number Placeholder 5"/>
          <p:cNvSpPr>
            <a:spLocks noGrp="1"/>
          </p:cNvSpPr>
          <p:nvPr>
            <p:ph type="sldNum" sz="quarter" idx="12"/>
          </p:nvPr>
        </p:nvSpPr>
        <p:spPr>
          <a:xfrm>
            <a:off x="10859623" y="381001"/>
            <a:ext cx="643580" cy="365125"/>
          </a:xfrm>
        </p:spPr>
        <p:txBody>
          <a:bodyPr/>
          <a:lstStyle/>
          <a:p>
            <a:fld id="{591C5AD9-787D-40FA-8A4D-16A055B9AF81}" type="slidenum">
              <a:rPr lang="en-IN" smtClean="0"/>
              <a:t>‹#›</a:t>
            </a:fld>
            <a:endParaRPr lang="en-IN"/>
          </a:p>
        </p:txBody>
      </p:sp>
    </p:spTree>
    <p:extLst>
      <p:ext uri="{BB962C8B-B14F-4D97-AF65-F5344CB8AC3E}">
        <p14:creationId xmlns:p14="http://schemas.microsoft.com/office/powerpoint/2010/main" val="423775947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5A30F4-0B4E-4E4B-BC36-C30CD13F4E17}" type="datetimeFigureOut">
              <a:rPr lang="en-US" smtClean="0"/>
              <a:t>4/1/2020</a:t>
            </a:fld>
            <a:endParaRPr lang="en-US" dirty="0"/>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A60BA0E-20D0-4E7C-B286-26C960A6788F}" type="slidenum">
              <a:rPr lang="en-IN" smtClean="0"/>
              <a:t>‹#›</a:t>
            </a:fld>
            <a:endParaRPr lang="en-IN"/>
          </a:p>
        </p:txBody>
      </p:sp>
    </p:spTree>
    <p:extLst>
      <p:ext uri="{BB962C8B-B14F-4D97-AF65-F5344CB8AC3E}">
        <p14:creationId xmlns:p14="http://schemas.microsoft.com/office/powerpoint/2010/main" val="29745677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Title 1"/>
          <p:cNvSpPr>
            <a:spLocks noGrp="1"/>
          </p:cNvSpPr>
          <p:nvPr>
            <p:ph type="title"/>
          </p:nvPr>
        </p:nvSpPr>
        <p:spPr>
          <a:xfrm>
            <a:off x="685622" y="753534"/>
            <a:ext cx="10817581" cy="2801935"/>
          </a:xfrm>
        </p:spPr>
        <p:txBody>
          <a:bodyPr anchor="b">
            <a:normAutofit/>
          </a:bodyPr>
          <a:lstStyle>
            <a:lvl1pPr algn="r">
              <a:defRPr sz="3999"/>
            </a:lvl1pPr>
          </a:lstStyle>
          <a:p>
            <a:r>
              <a:rPr lang="en-US"/>
              <a:t>Click to edit Master title style</a:t>
            </a:r>
            <a:endParaRPr lang="en-US" dirty="0"/>
          </a:p>
        </p:txBody>
      </p:sp>
      <p:sp>
        <p:nvSpPr>
          <p:cNvPr id="3" name="Text Placeholder 2"/>
          <p:cNvSpPr>
            <a:spLocks noGrp="1"/>
          </p:cNvSpPr>
          <p:nvPr>
            <p:ph type="body" idx="1"/>
          </p:nvPr>
        </p:nvSpPr>
        <p:spPr>
          <a:xfrm>
            <a:off x="1024200" y="3641726"/>
            <a:ext cx="10487468" cy="955675"/>
          </a:xfrm>
        </p:spPr>
        <p:txBody>
          <a:bodyPr>
            <a:normAutofit/>
          </a:bodyPr>
          <a:lstStyle>
            <a:lvl1pPr marL="0" indent="0" algn="r">
              <a:buNone/>
              <a:defRPr sz="21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2417" y="381001"/>
            <a:ext cx="2910082" cy="365125"/>
          </a:xfrm>
        </p:spPr>
        <p:txBody>
          <a:bodyPr/>
          <a:lstStyle>
            <a:lvl1pPr algn="r">
              <a:defRPr/>
            </a:lvl1pPr>
          </a:lstStyle>
          <a:p>
            <a:fld id="{8DFA1846-DA80-1C48-A609-854EA85C59AD}" type="datetimeFigureOut">
              <a:rPr lang="en-US" smtClean="0"/>
              <a:pPr/>
              <a:t>4/1/2020</a:t>
            </a:fld>
            <a:endParaRPr lang="en-US" dirty="0"/>
          </a:p>
        </p:txBody>
      </p:sp>
      <p:sp>
        <p:nvSpPr>
          <p:cNvPr id="5" name="Footer Placeholder 4"/>
          <p:cNvSpPr>
            <a:spLocks noGrp="1"/>
          </p:cNvSpPr>
          <p:nvPr>
            <p:ph type="ftr" sz="quarter" idx="11"/>
          </p:nvPr>
        </p:nvSpPr>
        <p:spPr>
          <a:xfrm>
            <a:off x="685622" y="381002"/>
            <a:ext cx="6989671" cy="364065"/>
          </a:xfrm>
        </p:spPr>
        <p:txBody>
          <a:bodyPr/>
          <a:lstStyle/>
          <a:p>
            <a:endParaRPr lang="en-US" dirty="0"/>
          </a:p>
        </p:txBody>
      </p:sp>
      <p:sp>
        <p:nvSpPr>
          <p:cNvPr id="6" name="Slide Number Placeholder 5"/>
          <p:cNvSpPr>
            <a:spLocks noGrp="1"/>
          </p:cNvSpPr>
          <p:nvPr>
            <p:ph type="sldNum" sz="quarter" idx="12"/>
          </p:nvPr>
        </p:nvSpPr>
        <p:spPr>
          <a:xfrm>
            <a:off x="10859623" y="381001"/>
            <a:ext cx="643580"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4576932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621" y="2194560"/>
            <a:ext cx="5332611"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593" y="2194560"/>
            <a:ext cx="5332611"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D204D1-F9BD-4643-8480-6EA41EB484F1}" type="datetimeFigureOut">
              <a:rPr lang="en-US" smtClean="0"/>
              <a:t>4/1/2020</a:t>
            </a:fld>
            <a:endParaRPr lang="en-US"/>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B37DED6-D4C7-42EE-AB49-D2E39E64FDE4}" type="slidenum">
              <a:rPr lang="en-IN" smtClean="0"/>
              <a:t>‹#›</a:t>
            </a:fld>
            <a:endParaRPr lang="en-IN"/>
          </a:p>
        </p:txBody>
      </p:sp>
    </p:spTree>
    <p:extLst>
      <p:ext uri="{BB962C8B-B14F-4D97-AF65-F5344CB8AC3E}">
        <p14:creationId xmlns:p14="http://schemas.microsoft.com/office/powerpoint/2010/main" val="381892982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4846" y="762000"/>
            <a:ext cx="8608358"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171" y="2183802"/>
            <a:ext cx="5078668" cy="823912"/>
          </a:xfrm>
        </p:spPr>
        <p:txBody>
          <a:bodyPr anchor="b">
            <a:normAutofit/>
          </a:bodyPr>
          <a:lstStyle>
            <a:lvl1pPr marL="0" indent="0">
              <a:buNone/>
              <a:defRPr sz="27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685622" y="3132667"/>
            <a:ext cx="5310392"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9133" y="2183802"/>
            <a:ext cx="5104070" cy="823912"/>
          </a:xfrm>
        </p:spPr>
        <p:txBody>
          <a:bodyPr anchor="b">
            <a:normAutofit/>
          </a:bodyPr>
          <a:lstStyle>
            <a:lvl1pPr marL="0" indent="0">
              <a:buNone/>
              <a:defRPr sz="27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593" y="3132667"/>
            <a:ext cx="5332611"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D204D1-F9BD-4643-8480-6EA41EB484F1}" type="datetimeFigureOut">
              <a:rPr lang="en-US" smtClean="0"/>
              <a:t>4/1/2020</a:t>
            </a:fld>
            <a:endParaRPr lang="en-US"/>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B37DED6-D4C7-42EE-AB49-D2E39E64FDE4}" type="slidenum">
              <a:rPr lang="en-IN" smtClean="0"/>
              <a:t>‹#›</a:t>
            </a:fld>
            <a:endParaRPr lang="en-IN"/>
          </a:p>
        </p:txBody>
      </p:sp>
    </p:spTree>
    <p:extLst>
      <p:ext uri="{BB962C8B-B14F-4D97-AF65-F5344CB8AC3E}">
        <p14:creationId xmlns:p14="http://schemas.microsoft.com/office/powerpoint/2010/main" val="18963521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D204D1-F9BD-4643-8480-6EA41EB484F1}" type="datetimeFigureOut">
              <a:rPr lang="en-US" smtClean="0"/>
              <a:t>4/1/2020</a:t>
            </a:fld>
            <a:endParaRPr lang="en-US"/>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B37DED6-D4C7-42EE-AB49-D2E39E64FDE4}" type="slidenum">
              <a:rPr lang="en-IN" smtClean="0"/>
              <a:t>‹#›</a:t>
            </a:fld>
            <a:endParaRPr lang="en-IN"/>
          </a:p>
        </p:txBody>
      </p:sp>
    </p:spTree>
    <p:extLst>
      <p:ext uri="{BB962C8B-B14F-4D97-AF65-F5344CB8AC3E}">
        <p14:creationId xmlns:p14="http://schemas.microsoft.com/office/powerpoint/2010/main" val="46937707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smtClean="0"/>
              <a:t>4/1/2020</a:t>
            </a:fld>
            <a:endParaRPr lang="en-US"/>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B37DED6-D4C7-42EE-AB49-D2E39E64FDE4}" type="slidenum">
              <a:rPr lang="en-IN" smtClean="0"/>
              <a:t>‹#›</a:t>
            </a:fld>
            <a:endParaRPr lang="en-IN"/>
          </a:p>
        </p:txBody>
      </p:sp>
    </p:spTree>
    <p:extLst>
      <p:ext uri="{BB962C8B-B14F-4D97-AF65-F5344CB8AC3E}">
        <p14:creationId xmlns:p14="http://schemas.microsoft.com/office/powerpoint/2010/main" val="205373246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622" y="1524000"/>
            <a:ext cx="4113728" cy="1600200"/>
          </a:xfrm>
        </p:spPr>
        <p:txBody>
          <a:bodyPr anchor="b"/>
          <a:lstStyle>
            <a:lvl1pPr algn="l">
              <a:defRPr sz="3199"/>
            </a:lvl1pPr>
          </a:lstStyle>
          <a:p>
            <a:r>
              <a:rPr lang="en-US"/>
              <a:t>Click to edit Master title style</a:t>
            </a:r>
            <a:endParaRPr lang="en-US" dirty="0"/>
          </a:p>
        </p:txBody>
      </p:sp>
      <p:sp>
        <p:nvSpPr>
          <p:cNvPr id="3" name="Content Placeholder 2"/>
          <p:cNvSpPr>
            <a:spLocks noGrp="1"/>
          </p:cNvSpPr>
          <p:nvPr>
            <p:ph idx="1"/>
          </p:nvPr>
        </p:nvSpPr>
        <p:spPr>
          <a:xfrm>
            <a:off x="4994281" y="746760"/>
            <a:ext cx="6508923"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622" y="3124200"/>
            <a:ext cx="4113728" cy="3094485"/>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smtClean="0"/>
              <a:t>4/1/2020</a:t>
            </a:fld>
            <a:endParaRPr lang="en-US"/>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DFBB78A-01B4-41F2-96B0-677A4A282832}" type="slidenum">
              <a:rPr lang="en-IN" smtClean="0"/>
              <a:t>‹#›</a:t>
            </a:fld>
            <a:endParaRPr lang="en-IN"/>
          </a:p>
        </p:txBody>
      </p:sp>
    </p:spTree>
    <p:extLst>
      <p:ext uri="{BB962C8B-B14F-4D97-AF65-F5344CB8AC3E}">
        <p14:creationId xmlns:p14="http://schemas.microsoft.com/office/powerpoint/2010/main" val="416731102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621" y="1524000"/>
            <a:ext cx="6871450" cy="1600200"/>
          </a:xfrm>
        </p:spPr>
        <p:txBody>
          <a:bodyPr anchor="b"/>
          <a:lstStyle>
            <a:lvl1pPr algn="l">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7859191" y="751242"/>
            <a:ext cx="3644013" cy="5467443"/>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685621" y="3124200"/>
            <a:ext cx="6871450" cy="3094485"/>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D204D1-F9BD-4643-8480-6EA41EB484F1}" type="datetimeFigureOut">
              <a:rPr lang="en-US" smtClean="0"/>
              <a:pPr/>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271350202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1441450"/>
          </a:xfrm>
          <a:prstGeom prst="rect">
            <a:avLst/>
          </a:prstGeom>
        </p:spPr>
      </p:pic>
      <p:sp>
        <p:nvSpPr>
          <p:cNvPr id="2" name="Title Placeholder 1"/>
          <p:cNvSpPr>
            <a:spLocks noGrp="1"/>
          </p:cNvSpPr>
          <p:nvPr>
            <p:ph type="title"/>
          </p:nvPr>
        </p:nvSpPr>
        <p:spPr>
          <a:xfrm>
            <a:off x="2894846" y="764373"/>
            <a:ext cx="8608358"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622" y="2194561"/>
            <a:ext cx="10817582"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3122" y="6356351"/>
            <a:ext cx="2910082"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DD204D1-F9BD-4643-8480-6EA41EB484F1}" type="datetimeFigureOut">
              <a:rPr lang="en-US" smtClean="0"/>
              <a:pPr/>
              <a:t>4/1/2020</a:t>
            </a:fld>
            <a:endParaRPr lang="en-US"/>
          </a:p>
        </p:txBody>
      </p:sp>
      <p:sp>
        <p:nvSpPr>
          <p:cNvPr id="5" name="Footer Placeholder 4"/>
          <p:cNvSpPr>
            <a:spLocks noGrp="1"/>
          </p:cNvSpPr>
          <p:nvPr>
            <p:ph type="ftr" sz="quarter" idx="3"/>
          </p:nvPr>
        </p:nvSpPr>
        <p:spPr>
          <a:xfrm>
            <a:off x="685621" y="6355846"/>
            <a:ext cx="7770376"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0718" y="381001"/>
            <a:ext cx="2742486"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36534085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Lst>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xStyles>
    <p:titleStyle>
      <a:lvl1pPr algn="r" defTabSz="914126" rtl="0" eaLnBrk="1" latinLnBrk="0" hangingPunct="1">
        <a:lnSpc>
          <a:spcPct val="90000"/>
        </a:lnSpc>
        <a:spcBef>
          <a:spcPct val="0"/>
        </a:spcBef>
        <a:buNone/>
        <a:defRPr sz="3999" kern="1200" cap="all" baseline="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1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hyperlink" Target="https://pib.gov.in/PressReleaseIframePage.aspx?PRID=1578108"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s://www.telegraphindia.com/india/a-myth-about-gita-in-court-witnesses-in-india-no-longer-take-oath-by-holy-book/cid/460444"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youtube.com/watch?v=we6qm0zXMYU&amp;list=WL&amp;index=3&amp;t=0s" TargetMode="Externa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anstockphoto.com/illustration/witness-stand.html" TargetMode="External"/><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kY_i62FHcd8" TargetMode="External"/><Relationship Id="rId7" Type="http://schemas.openxmlformats.org/officeDocument/2006/relationships/hyperlink" Target="https://www.youtube.com/watch?v=CUrSxy5K0mI" TargetMode="External"/><Relationship Id="rId2" Type="http://schemas.openxmlformats.org/officeDocument/2006/relationships/hyperlink" Target="https://www.youtube.com/watch?v=yyv20R-k3aY" TargetMode="External"/><Relationship Id="rId1" Type="http://schemas.openxmlformats.org/officeDocument/2006/relationships/slideLayout" Target="../slideLayouts/slideLayout2.xml"/><Relationship Id="rId6" Type="http://schemas.openxmlformats.org/officeDocument/2006/relationships/hyperlink" Target="https://www.youtube.com/watch?v=UOLix3zrnbg" TargetMode="External"/><Relationship Id="rId5" Type="http://schemas.openxmlformats.org/officeDocument/2006/relationships/hyperlink" Target="https://www.youtube.com/watch?v=_lWx_HSjQV4" TargetMode="External"/><Relationship Id="rId4" Type="http://schemas.openxmlformats.org/officeDocument/2006/relationships/hyperlink" Target="https://www.youtube.com/watch?v=IX_exPe0Sc8"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youtube.com/watch?v=uqhNQ2iV0OQ"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9956" y="404664"/>
            <a:ext cx="9446339" cy="1825096"/>
          </a:xfrm>
        </p:spPr>
        <p:txBody>
          <a:bodyPr/>
          <a:lstStyle/>
          <a:p>
            <a:pPr algn="ctr"/>
            <a:r>
              <a:rPr lang="en-US" b="1" dirty="0"/>
              <a:t>LAW OF EVIDENCE</a:t>
            </a:r>
          </a:p>
        </p:txBody>
      </p:sp>
      <p:sp>
        <p:nvSpPr>
          <p:cNvPr id="3" name="Subtitle 2"/>
          <p:cNvSpPr>
            <a:spLocks noGrp="1"/>
          </p:cNvSpPr>
          <p:nvPr>
            <p:ph type="subTitle" idx="1"/>
          </p:nvPr>
        </p:nvSpPr>
        <p:spPr>
          <a:xfrm>
            <a:off x="1371242" y="2924944"/>
            <a:ext cx="9446339" cy="2448272"/>
          </a:xfrm>
        </p:spPr>
        <p:txBody>
          <a:bodyPr>
            <a:noAutofit/>
          </a:bodyPr>
          <a:lstStyle/>
          <a:p>
            <a:r>
              <a:rPr lang="en-IN" sz="2400" b="1" dirty="0"/>
              <a:t>TOPIC: </a:t>
            </a:r>
          </a:p>
          <a:p>
            <a:pPr algn="ctr"/>
            <a:r>
              <a:rPr lang="en-IN" sz="2800" b="1" dirty="0"/>
              <a:t>WITNESSES- COMPETENCE AND EXAMINATION (UNIT V)</a:t>
            </a:r>
          </a:p>
          <a:p>
            <a:pPr algn="ctr"/>
            <a:endParaRPr lang="en-IN" sz="2400" b="1" dirty="0"/>
          </a:p>
          <a:p>
            <a:pPr algn="ctr"/>
            <a:endParaRPr lang="en-IN" sz="2400" b="1" dirty="0"/>
          </a:p>
          <a:p>
            <a:pPr algn="ctr"/>
            <a:r>
              <a:rPr lang="en-IN" sz="2400" b="1" dirty="0"/>
              <a:t>  © Sumiti Ahuja, Assistant Professor, Law Centre-II, University of Delhi</a:t>
            </a:r>
            <a:endParaRPr lang="en-US" sz="2400"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4B8C1-1356-4683-B1F2-AB9B5D8A6442}"/>
              </a:ext>
            </a:extLst>
          </p:cNvPr>
          <p:cNvSpPr>
            <a:spLocks noGrp="1"/>
          </p:cNvSpPr>
          <p:nvPr>
            <p:ph type="title"/>
          </p:nvPr>
        </p:nvSpPr>
        <p:spPr/>
        <p:txBody>
          <a:bodyPr/>
          <a:lstStyle/>
          <a:p>
            <a:r>
              <a:rPr lang="en-US" dirty="0"/>
              <a:t>Child witness (contd.)</a:t>
            </a:r>
            <a:endParaRPr lang="en-IN" dirty="0"/>
          </a:p>
        </p:txBody>
      </p:sp>
      <p:graphicFrame>
        <p:nvGraphicFramePr>
          <p:cNvPr id="7" name="Content Placeholder 6">
            <a:extLst>
              <a:ext uri="{FF2B5EF4-FFF2-40B4-BE49-F238E27FC236}">
                <a16:creationId xmlns:a16="http://schemas.microsoft.com/office/drawing/2014/main" id="{4821A69D-585F-49AE-A8B1-111750647FB6}"/>
              </a:ext>
            </a:extLst>
          </p:cNvPr>
          <p:cNvGraphicFramePr>
            <a:graphicFrameLocks noGrp="1"/>
          </p:cNvGraphicFramePr>
          <p:nvPr>
            <p:ph idx="1"/>
            <p:extLst>
              <p:ext uri="{D42A27DB-BD31-4B8C-83A1-F6EECF244321}">
                <p14:modId xmlns:p14="http://schemas.microsoft.com/office/powerpoint/2010/main" val="1637822396"/>
              </p:ext>
            </p:extLst>
          </p:nvPr>
        </p:nvGraphicFramePr>
        <p:xfrm>
          <a:off x="189756" y="1052735"/>
          <a:ext cx="11665296" cy="5472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587621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76ED6-E489-4052-B59B-2475ECE6B841}"/>
              </a:ext>
            </a:extLst>
          </p:cNvPr>
          <p:cNvSpPr>
            <a:spLocks noGrp="1"/>
          </p:cNvSpPr>
          <p:nvPr>
            <p:ph type="title"/>
          </p:nvPr>
        </p:nvSpPr>
        <p:spPr/>
        <p:txBody>
          <a:bodyPr>
            <a:normAutofit/>
          </a:bodyPr>
          <a:lstStyle/>
          <a:p>
            <a:r>
              <a:rPr lang="en-US" sz="4400" b="1" dirty="0"/>
              <a:t>Dumb witness</a:t>
            </a:r>
            <a:endParaRPr lang="en-IN" sz="4400" b="1" dirty="0"/>
          </a:p>
        </p:txBody>
      </p:sp>
      <p:sp>
        <p:nvSpPr>
          <p:cNvPr id="3" name="Content Placeholder 2">
            <a:extLst>
              <a:ext uri="{FF2B5EF4-FFF2-40B4-BE49-F238E27FC236}">
                <a16:creationId xmlns:a16="http://schemas.microsoft.com/office/drawing/2014/main" id="{BD8336A7-F4C4-4D8E-8E59-E94D015B1F27}"/>
              </a:ext>
            </a:extLst>
          </p:cNvPr>
          <p:cNvSpPr>
            <a:spLocks noGrp="1"/>
          </p:cNvSpPr>
          <p:nvPr>
            <p:ph idx="1"/>
          </p:nvPr>
        </p:nvSpPr>
        <p:spPr/>
        <p:txBody>
          <a:bodyPr>
            <a:normAutofit fontScale="92500"/>
          </a:bodyPr>
          <a:lstStyle/>
          <a:p>
            <a:pPr algn="just"/>
            <a:r>
              <a:rPr lang="en-US" sz="2800" dirty="0"/>
              <a:t>Witness unable to communicate verbally is dumb witness.</a:t>
            </a:r>
          </a:p>
          <a:p>
            <a:pPr algn="just"/>
            <a:r>
              <a:rPr lang="en-US" sz="2800" b="1" dirty="0"/>
              <a:t>Section 119 of the Indian Evidence Act provides</a:t>
            </a:r>
            <a:r>
              <a:rPr lang="en-US" sz="2800" dirty="0"/>
              <a:t>: “A witness who is unable to speak may give his evidence </a:t>
            </a:r>
            <a:r>
              <a:rPr lang="en-US" sz="2800" u="sng" dirty="0"/>
              <a:t>in any other manner in which he can make it intelligible</a:t>
            </a:r>
            <a:r>
              <a:rPr lang="en-US" sz="2800" dirty="0"/>
              <a:t>, as by writing or by signs; but such writing must be written and the signs </a:t>
            </a:r>
            <a:r>
              <a:rPr lang="en-US" sz="2800" u="sng" dirty="0"/>
              <a:t>made in open Court</a:t>
            </a:r>
            <a:r>
              <a:rPr lang="en-US" sz="2800" dirty="0"/>
              <a:t>. Evidence so given shall be deemed to be oral evidence:</a:t>
            </a:r>
          </a:p>
          <a:p>
            <a:pPr marL="0" indent="0" algn="just">
              <a:buNone/>
            </a:pPr>
            <a:r>
              <a:rPr lang="en-US" sz="2800" dirty="0"/>
              <a:t>	Provided that if the witness is unable to communicate verbally, the Court shall take the assistance of an interpreter or a special educator in recording the statement, and such statement shall be video graphed.”</a:t>
            </a:r>
            <a:endParaRPr lang="en-IN" sz="2800" dirty="0"/>
          </a:p>
        </p:txBody>
      </p:sp>
    </p:spTree>
    <p:extLst>
      <p:ext uri="{BB962C8B-B14F-4D97-AF65-F5344CB8AC3E}">
        <p14:creationId xmlns:p14="http://schemas.microsoft.com/office/powerpoint/2010/main" val="146345718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B008C-1432-4B1F-93BF-E40583851767}"/>
              </a:ext>
            </a:extLst>
          </p:cNvPr>
          <p:cNvSpPr>
            <a:spLocks noGrp="1"/>
          </p:cNvSpPr>
          <p:nvPr>
            <p:ph type="title"/>
          </p:nvPr>
        </p:nvSpPr>
        <p:spPr/>
        <p:txBody>
          <a:bodyPr>
            <a:normAutofit/>
          </a:bodyPr>
          <a:lstStyle/>
          <a:p>
            <a:r>
              <a:rPr lang="en-US" sz="4400" b="1" dirty="0"/>
              <a:t>Dumb witness (contd.)</a:t>
            </a:r>
            <a:endParaRPr lang="en-IN" sz="4400" b="1" dirty="0"/>
          </a:p>
        </p:txBody>
      </p:sp>
      <p:sp>
        <p:nvSpPr>
          <p:cNvPr id="3" name="Content Placeholder 2">
            <a:extLst>
              <a:ext uri="{FF2B5EF4-FFF2-40B4-BE49-F238E27FC236}">
                <a16:creationId xmlns:a16="http://schemas.microsoft.com/office/drawing/2014/main" id="{527F6ABE-FCFF-486E-A349-34384733F20C}"/>
              </a:ext>
            </a:extLst>
          </p:cNvPr>
          <p:cNvSpPr>
            <a:spLocks noGrp="1"/>
          </p:cNvSpPr>
          <p:nvPr>
            <p:ph idx="1"/>
          </p:nvPr>
        </p:nvSpPr>
        <p:spPr>
          <a:xfrm>
            <a:off x="685622" y="2057401"/>
            <a:ext cx="10817582" cy="4467943"/>
          </a:xfrm>
        </p:spPr>
        <p:txBody>
          <a:bodyPr>
            <a:normAutofit lnSpcReduction="10000"/>
          </a:bodyPr>
          <a:lstStyle/>
          <a:p>
            <a:pPr algn="just"/>
            <a:r>
              <a:rPr lang="en-US" sz="2800" dirty="0"/>
              <a:t>When a deaf and dumb person is examined in the Court, the Court has to exercise due caution and take care to ascertain before he is examined that he possesses the requisite amount of intelligence and that he understands the nature of oath. On being satisfied, the witness may be administered oath by appropriate means and that with assistance of interpreter. However in case a person can read and write it is most desirable to adopt that method being more satisfactory than any sign language. Law requires that there must be a record of signs and not the interpretation of signs.</a:t>
            </a:r>
          </a:p>
          <a:p>
            <a:pPr marL="0" indent="0" algn="just">
              <a:buNone/>
            </a:pPr>
            <a:r>
              <a:rPr lang="en-US" sz="2800" dirty="0"/>
              <a:t>	</a:t>
            </a:r>
            <a:r>
              <a:rPr lang="en-US" sz="2800" b="1" dirty="0"/>
              <a:t>[</a:t>
            </a:r>
            <a:r>
              <a:rPr lang="en-US" b="1" dirty="0"/>
              <a:t>State of Rajasthan v. Darshan Singh (2012) 5 SCC 789]</a:t>
            </a:r>
            <a:endParaRPr lang="en-IN" sz="2800" b="1" dirty="0"/>
          </a:p>
        </p:txBody>
      </p:sp>
    </p:spTree>
    <p:extLst>
      <p:ext uri="{BB962C8B-B14F-4D97-AF65-F5344CB8AC3E}">
        <p14:creationId xmlns:p14="http://schemas.microsoft.com/office/powerpoint/2010/main" val="201439181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0313FD-E272-4943-B7DE-A7F7D605A27E}"/>
              </a:ext>
            </a:extLst>
          </p:cNvPr>
          <p:cNvSpPr>
            <a:spLocks noGrp="1"/>
          </p:cNvSpPr>
          <p:nvPr>
            <p:ph idx="4294967295"/>
          </p:nvPr>
        </p:nvSpPr>
        <p:spPr>
          <a:xfrm>
            <a:off x="685799" y="1416843"/>
            <a:ext cx="10817225" cy="5036493"/>
          </a:xfrm>
        </p:spPr>
        <p:txBody>
          <a:bodyPr>
            <a:normAutofit/>
          </a:bodyPr>
          <a:lstStyle/>
          <a:p>
            <a:pPr algn="just"/>
            <a:r>
              <a:rPr lang="en-US" sz="2300" dirty="0"/>
              <a:t>A party cross-examining a deaf and dumb witness like any other witness is required to act within the bounds of law and cannot be permitted to cross-examine the witness all and sundry on irrelevant questions.</a:t>
            </a:r>
          </a:p>
          <a:p>
            <a:pPr algn="just"/>
            <a:r>
              <a:rPr lang="en-US" sz="2300" dirty="0"/>
              <a:t>It is the duty of a Judge to control the cross-examination to prevent any abuse and to protect a witness from being unfairly dealt with.</a:t>
            </a:r>
          </a:p>
          <a:p>
            <a:pPr algn="just"/>
            <a:r>
              <a:rPr lang="en-US" sz="2300" dirty="0"/>
              <a:t>When a deaf and dumb witness is under cross-examination, the Court is required to take due care of the fact that vocabulary of such a person is limited as he or she speaks through sign language and it may not be possible for that witness to answer, or in detail explain every answer by sign language. This disability of a limited vocabulary of sign language does not affect either the competence or the credibility of such witness. The Court is required to exercise control over the cross-examination keeping in view the ability of the witness to answer the questions.</a:t>
            </a:r>
          </a:p>
          <a:p>
            <a:pPr marL="0" indent="0" algn="just">
              <a:buNone/>
            </a:pPr>
            <a:r>
              <a:rPr lang="en-US" sz="2300" dirty="0"/>
              <a:t>		</a:t>
            </a:r>
            <a:r>
              <a:rPr lang="en-US" sz="2100" b="1" dirty="0"/>
              <a:t>[</a:t>
            </a:r>
            <a:r>
              <a:rPr lang="en-IN" sz="2100" b="1" dirty="0" err="1"/>
              <a:t>Chander</a:t>
            </a:r>
            <a:r>
              <a:rPr lang="en-IN" sz="2100" b="1" dirty="0"/>
              <a:t> Singh v. State, 2016 SCC </a:t>
            </a:r>
            <a:r>
              <a:rPr lang="en-IN" sz="2100" b="1" dirty="0" err="1"/>
              <a:t>OnLine</a:t>
            </a:r>
            <a:r>
              <a:rPr lang="en-IN" sz="2100" b="1" dirty="0"/>
              <a:t> Del 3574]</a:t>
            </a:r>
          </a:p>
        </p:txBody>
      </p:sp>
    </p:spTree>
    <p:extLst>
      <p:ext uri="{BB962C8B-B14F-4D97-AF65-F5344CB8AC3E}">
        <p14:creationId xmlns:p14="http://schemas.microsoft.com/office/powerpoint/2010/main" val="211782298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20E7CF-8F81-455D-BDFA-3E850032A679}"/>
              </a:ext>
            </a:extLst>
          </p:cNvPr>
          <p:cNvSpPr>
            <a:spLocks noGrp="1"/>
          </p:cNvSpPr>
          <p:nvPr>
            <p:ph type="title"/>
          </p:nvPr>
        </p:nvSpPr>
        <p:spPr>
          <a:xfrm>
            <a:off x="685621" y="1524000"/>
            <a:ext cx="5120759" cy="824880"/>
          </a:xfrm>
        </p:spPr>
        <p:txBody>
          <a:bodyPr>
            <a:normAutofit/>
          </a:bodyPr>
          <a:lstStyle/>
          <a:p>
            <a:r>
              <a:rPr lang="en-US" sz="4000" b="1" dirty="0"/>
              <a:t>Hostile witness</a:t>
            </a:r>
            <a:endParaRPr lang="en-IN" sz="4000" b="1" dirty="0"/>
          </a:p>
        </p:txBody>
      </p:sp>
      <p:sp>
        <p:nvSpPr>
          <p:cNvPr id="6" name="Text Placeholder 5">
            <a:extLst>
              <a:ext uri="{FF2B5EF4-FFF2-40B4-BE49-F238E27FC236}">
                <a16:creationId xmlns:a16="http://schemas.microsoft.com/office/drawing/2014/main" id="{9C159DFF-3DA4-4F04-B6A5-A5A6CA90D3E5}"/>
              </a:ext>
            </a:extLst>
          </p:cNvPr>
          <p:cNvSpPr>
            <a:spLocks noGrp="1"/>
          </p:cNvSpPr>
          <p:nvPr>
            <p:ph type="body" sz="half" idx="2"/>
          </p:nvPr>
        </p:nvSpPr>
        <p:spPr>
          <a:xfrm>
            <a:off x="685621" y="2564904"/>
            <a:ext cx="5552807" cy="3653781"/>
          </a:xfrm>
        </p:spPr>
        <p:txBody>
          <a:bodyPr>
            <a:normAutofit lnSpcReduction="10000"/>
          </a:bodyPr>
          <a:lstStyle/>
          <a:p>
            <a:pPr marL="285750" indent="-285750" algn="just">
              <a:buFont typeface="Arial" panose="020B0604020202020204" pitchFamily="34" charset="0"/>
              <a:buChar char="•"/>
            </a:pPr>
            <a:r>
              <a:rPr lang="en-US" sz="2800" dirty="0"/>
              <a:t>Hostile witness is one who's provided an eyewitness account of a criminal event or other information to help prosecution build a case, but has later turned in court, giving a different version of events or contradictory information.</a:t>
            </a:r>
          </a:p>
          <a:p>
            <a:pPr marL="285750" indent="-285750" algn="just">
              <a:buFont typeface="Arial" panose="020B0604020202020204" pitchFamily="34" charset="0"/>
              <a:buChar char="•"/>
            </a:pPr>
            <a:r>
              <a:rPr lang="en-US" sz="2800" dirty="0"/>
              <a:t>Hostility is one form of perjury.</a:t>
            </a:r>
            <a:endParaRPr lang="en-IN" sz="2800" dirty="0"/>
          </a:p>
        </p:txBody>
      </p:sp>
      <p:pic>
        <p:nvPicPr>
          <p:cNvPr id="28" name="Picture Placeholder 10">
            <a:extLst>
              <a:ext uri="{FF2B5EF4-FFF2-40B4-BE49-F238E27FC236}">
                <a16:creationId xmlns:a16="http://schemas.microsoft.com/office/drawing/2014/main" id="{B0F05A48-C21A-4B52-9188-FE97100FBCCC}"/>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8204" r="8204"/>
          <a:stretch>
            <a:fillRect/>
          </a:stretch>
        </p:blipFill>
        <p:spPr>
          <a:xfrm>
            <a:off x="6598468" y="750888"/>
            <a:ext cx="4904557" cy="5467350"/>
          </a:xfrm>
        </p:spPr>
      </p:pic>
    </p:spTree>
    <p:extLst>
      <p:ext uri="{BB962C8B-B14F-4D97-AF65-F5344CB8AC3E}">
        <p14:creationId xmlns:p14="http://schemas.microsoft.com/office/powerpoint/2010/main" val="397006542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A2F1969-7F12-4B8C-AB5D-F3A38EBC6858}"/>
              </a:ext>
            </a:extLst>
          </p:cNvPr>
          <p:cNvSpPr>
            <a:spLocks noGrp="1"/>
          </p:cNvSpPr>
          <p:nvPr>
            <p:ph idx="4294967295"/>
          </p:nvPr>
        </p:nvSpPr>
        <p:spPr>
          <a:xfrm>
            <a:off x="1125860" y="1268760"/>
            <a:ext cx="10817225" cy="5400600"/>
          </a:xfrm>
        </p:spPr>
        <p:txBody>
          <a:bodyPr>
            <a:normAutofit lnSpcReduction="10000"/>
          </a:bodyPr>
          <a:lstStyle/>
          <a:p>
            <a:pPr algn="just"/>
            <a:r>
              <a:rPr lang="en-US" sz="2800" dirty="0"/>
              <a:t>Hostile witness is a witness who testifies for the opposing party or a witness who offers adverse testimony to the calling party during direct examination. ' The term "hostile" witness means </a:t>
            </a:r>
            <a:r>
              <a:rPr lang="en-US" sz="2800" b="1" dirty="0"/>
              <a:t>adverse or unfavorable witness. </a:t>
            </a:r>
            <a:r>
              <a:rPr lang="en-US" sz="2800" dirty="0"/>
              <a:t>Black’s law dictionary define hostile witness as “</a:t>
            </a:r>
            <a:r>
              <a:rPr lang="en-US" sz="2800" u="sng" dirty="0"/>
              <a:t>A witness who is biased against the examining party or who is unwilling to testify</a:t>
            </a:r>
            <a:r>
              <a:rPr lang="en-US" sz="2800" dirty="0"/>
              <a:t>”.</a:t>
            </a:r>
            <a:endParaRPr lang="en-US" sz="2800" b="1" dirty="0"/>
          </a:p>
          <a:p>
            <a:pPr algn="just"/>
            <a:r>
              <a:rPr lang="en-IN" sz="2800" dirty="0"/>
              <a:t>Person cannot be declared as hostile solely on the basis that his evidence is favourable for the opponent party.</a:t>
            </a:r>
          </a:p>
          <a:p>
            <a:pPr algn="just"/>
            <a:r>
              <a:rPr lang="en-IN" sz="2800" dirty="0"/>
              <a:t>In </a:t>
            </a:r>
            <a:r>
              <a:rPr lang="en-IN" sz="2800" b="1" i="1" dirty="0" err="1"/>
              <a:t>Bhajju</a:t>
            </a:r>
            <a:r>
              <a:rPr lang="en-IN" sz="2800" i="1" dirty="0"/>
              <a:t> </a:t>
            </a:r>
            <a:r>
              <a:rPr lang="en-IN" sz="2800" dirty="0"/>
              <a:t>v. </a:t>
            </a:r>
            <a:r>
              <a:rPr lang="en-IN" sz="2800" b="1" i="1" dirty="0"/>
              <a:t>State of M.P.</a:t>
            </a:r>
            <a:r>
              <a:rPr lang="en-IN" sz="2800" i="1" dirty="0"/>
              <a:t> </a:t>
            </a:r>
            <a:r>
              <a:rPr lang="en-IN" sz="2800" dirty="0"/>
              <a:t>(2012), the SC observed: “</a:t>
            </a:r>
            <a:r>
              <a:rPr lang="en-US" sz="2800" dirty="0"/>
              <a:t>when a witness deposes contrary to the stand of the prosecution and his own statement recorded under Section 161 of the </a:t>
            </a:r>
            <a:r>
              <a:rPr lang="en-US" sz="2800" dirty="0" err="1"/>
              <a:t>Cr.P.C</a:t>
            </a:r>
            <a:r>
              <a:rPr lang="en-US" sz="2800" dirty="0"/>
              <a:t>., the prosecutor, with the permission of the Court, can pray to the Court for declaring that witness hostile and for granting leave to cross-examine the said witness.”</a:t>
            </a:r>
            <a:endParaRPr lang="en-IN" sz="2800" dirty="0"/>
          </a:p>
        </p:txBody>
      </p:sp>
    </p:spTree>
    <p:extLst>
      <p:ext uri="{BB962C8B-B14F-4D97-AF65-F5344CB8AC3E}">
        <p14:creationId xmlns:p14="http://schemas.microsoft.com/office/powerpoint/2010/main" val="425593323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EB7CAB-81DD-4AB6-A225-8B141C3EE5FF}"/>
              </a:ext>
            </a:extLst>
          </p:cNvPr>
          <p:cNvSpPr>
            <a:spLocks noGrp="1"/>
          </p:cNvSpPr>
          <p:nvPr>
            <p:ph idx="4294967295"/>
          </p:nvPr>
        </p:nvSpPr>
        <p:spPr>
          <a:xfrm>
            <a:off x="685799" y="1416843"/>
            <a:ext cx="10817225" cy="4820469"/>
          </a:xfrm>
        </p:spPr>
        <p:txBody>
          <a:bodyPr>
            <a:normAutofit/>
          </a:bodyPr>
          <a:lstStyle/>
          <a:p>
            <a:pPr algn="just"/>
            <a:r>
              <a:rPr lang="en-IN" sz="2800" dirty="0"/>
              <a:t>Framers of IEA, 1872, deliberately avoided defining or using the terms hostile/adverse/unfavourable witness as it had resulted in conflicting opinions and difficulty in England.</a:t>
            </a:r>
          </a:p>
          <a:p>
            <a:pPr marL="0" indent="0" algn="just">
              <a:buNone/>
            </a:pPr>
            <a:endParaRPr lang="en-IN" sz="2800" dirty="0"/>
          </a:p>
          <a:p>
            <a:pPr algn="just"/>
            <a:r>
              <a:rPr lang="en-IN" sz="2800" u="sng" dirty="0"/>
              <a:t>Section 154, IEA</a:t>
            </a:r>
            <a:r>
              <a:rPr lang="en-IN" sz="2800" dirty="0"/>
              <a:t>, provides: </a:t>
            </a:r>
            <a:r>
              <a:rPr lang="en-IN" sz="2800" i="1" dirty="0"/>
              <a:t>“</a:t>
            </a:r>
            <a:r>
              <a:rPr lang="en-IN" sz="2800" b="1" i="1" dirty="0"/>
              <a:t>Question by party to his own witness</a:t>
            </a:r>
            <a:r>
              <a:rPr lang="en-IN" sz="2800" i="1" dirty="0"/>
              <a:t>– </a:t>
            </a:r>
            <a:r>
              <a:rPr lang="en-IN" sz="2800" b="1" i="1" dirty="0"/>
              <a:t>(1)</a:t>
            </a:r>
            <a:r>
              <a:rPr lang="en-IN" sz="2800" i="1" dirty="0"/>
              <a:t> </a:t>
            </a:r>
            <a:r>
              <a:rPr lang="en-US" sz="2800" i="1" dirty="0"/>
              <a:t>The Court may, in its discretion, permit the person who calls a witness to put any question to him which might be put in cross-examination by the adverse party; </a:t>
            </a:r>
            <a:r>
              <a:rPr lang="en-US" sz="2800" b="1" i="1" dirty="0"/>
              <a:t>(2)</a:t>
            </a:r>
            <a:r>
              <a:rPr lang="en-US" sz="2800" i="1" dirty="0"/>
              <a:t> Nothing in this section shall dis entitle the person so permitted under subsection (1) to rely on any part of the evidence of such witness.</a:t>
            </a:r>
            <a:r>
              <a:rPr lang="en-IN" sz="2800" i="1" dirty="0"/>
              <a:t>”</a:t>
            </a:r>
          </a:p>
        </p:txBody>
      </p:sp>
    </p:spTree>
    <p:extLst>
      <p:ext uri="{BB962C8B-B14F-4D97-AF65-F5344CB8AC3E}">
        <p14:creationId xmlns:p14="http://schemas.microsoft.com/office/powerpoint/2010/main" val="324897591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39E09D-413D-4B4D-A1A9-C0FB5D60BA15}"/>
              </a:ext>
            </a:extLst>
          </p:cNvPr>
          <p:cNvSpPr>
            <a:spLocks noGrp="1"/>
          </p:cNvSpPr>
          <p:nvPr>
            <p:ph idx="4294967295"/>
          </p:nvPr>
        </p:nvSpPr>
        <p:spPr>
          <a:xfrm>
            <a:off x="685799" y="1484784"/>
            <a:ext cx="10817225" cy="4896544"/>
          </a:xfrm>
        </p:spPr>
        <p:txBody>
          <a:bodyPr>
            <a:normAutofit/>
          </a:bodyPr>
          <a:lstStyle/>
          <a:p>
            <a:pPr marL="0" indent="0" algn="just" fontAlgn="base">
              <a:buNone/>
            </a:pPr>
            <a:r>
              <a:rPr lang="en-IN" sz="2400" u="sng" dirty="0"/>
              <a:t>Section 155 of the IEA</a:t>
            </a:r>
            <a:r>
              <a:rPr lang="en-IN" sz="2400" dirty="0"/>
              <a:t>, provides for: </a:t>
            </a:r>
            <a:r>
              <a:rPr lang="en-IN" sz="2400" i="1" dirty="0"/>
              <a:t>“</a:t>
            </a:r>
            <a:r>
              <a:rPr lang="en-IN" sz="2400" b="1" i="1" dirty="0"/>
              <a:t>Impeaching credit of witness</a:t>
            </a:r>
            <a:r>
              <a:rPr lang="en-IN" sz="2400" i="1" dirty="0"/>
              <a:t>-- </a:t>
            </a:r>
            <a:r>
              <a:rPr lang="en-US" sz="2400" i="1" dirty="0"/>
              <a:t>The credit of a witness may be impeached in the following ways by the adverse party, or with the consent of the Court, by the party who calls him—</a:t>
            </a:r>
          </a:p>
          <a:p>
            <a:pPr marL="0" indent="0" algn="just" fontAlgn="base">
              <a:buNone/>
            </a:pPr>
            <a:r>
              <a:rPr lang="en-US" sz="2400" i="1" dirty="0"/>
              <a:t>(1) By the evidence of persons who testify that they, from their knowledge of the witness believe him to be unworthy of credit;</a:t>
            </a:r>
          </a:p>
          <a:p>
            <a:pPr marL="0" indent="0" algn="just" fontAlgn="base">
              <a:buNone/>
            </a:pPr>
            <a:r>
              <a:rPr lang="en-US" sz="2400" i="1" dirty="0"/>
              <a:t>(2) By proof that the witness has been bribed, or has accepted the offer of a bribe, or has received any other corrupt inducement to give his evidence;</a:t>
            </a:r>
          </a:p>
          <a:p>
            <a:pPr marL="0" indent="0" algn="just" fontAlgn="base">
              <a:buNone/>
            </a:pPr>
            <a:r>
              <a:rPr lang="en-US" sz="2400" i="1" dirty="0"/>
              <a:t>(3)By proof of former statements inconsistent with any part of his evidence which is liable to be contradicted.”</a:t>
            </a:r>
          </a:p>
          <a:p>
            <a:pPr algn="just"/>
            <a:endParaRPr lang="en-IN" sz="2400" dirty="0"/>
          </a:p>
        </p:txBody>
      </p:sp>
    </p:spTree>
    <p:extLst>
      <p:ext uri="{BB962C8B-B14F-4D97-AF65-F5344CB8AC3E}">
        <p14:creationId xmlns:p14="http://schemas.microsoft.com/office/powerpoint/2010/main" val="131444562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037DF4-4420-486B-A889-10FB1ED11A5D}"/>
              </a:ext>
            </a:extLst>
          </p:cNvPr>
          <p:cNvSpPr>
            <a:spLocks noGrp="1"/>
          </p:cNvSpPr>
          <p:nvPr>
            <p:ph idx="4294967295"/>
          </p:nvPr>
        </p:nvSpPr>
        <p:spPr>
          <a:xfrm>
            <a:off x="685799" y="1416843"/>
            <a:ext cx="10817225" cy="4820469"/>
          </a:xfrm>
        </p:spPr>
        <p:txBody>
          <a:bodyPr>
            <a:normAutofit/>
          </a:bodyPr>
          <a:lstStyle/>
          <a:p>
            <a:pPr algn="just"/>
            <a:r>
              <a:rPr lang="en-IN" sz="3200" dirty="0"/>
              <a:t>In </a:t>
            </a:r>
            <a:r>
              <a:rPr lang="en-IN" sz="3200" b="1" i="1" dirty="0"/>
              <a:t>Attar Singh </a:t>
            </a:r>
            <a:r>
              <a:rPr lang="en-IN" sz="3200" b="1" dirty="0"/>
              <a:t>v. </a:t>
            </a:r>
            <a:r>
              <a:rPr lang="en-IN" sz="3200" b="1" i="1" dirty="0"/>
              <a:t>State of Maharashtra </a:t>
            </a:r>
            <a:r>
              <a:rPr lang="en-IN" sz="3200" b="1" dirty="0"/>
              <a:t>(2013) 11 SCC 719</a:t>
            </a:r>
            <a:r>
              <a:rPr lang="en-IN" sz="3200" dirty="0"/>
              <a:t> it was held that, a court cannot preclude the statement of a hostile witness in its entirety and can be relied upon by the court partly if some of its portions rouses confidence. Further, if any other evidence is corroborated by the statement of a hostile witness then there is no legal obligation to pronounce conviction.</a:t>
            </a:r>
            <a:r>
              <a:rPr lang="en-IN" sz="3200" i="1" dirty="0"/>
              <a:t> </a:t>
            </a:r>
            <a:endParaRPr lang="en-IN" sz="3200" dirty="0"/>
          </a:p>
        </p:txBody>
      </p:sp>
    </p:spTree>
    <p:extLst>
      <p:ext uri="{BB962C8B-B14F-4D97-AF65-F5344CB8AC3E}">
        <p14:creationId xmlns:p14="http://schemas.microsoft.com/office/powerpoint/2010/main" val="36831962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8367D-D0F9-4B01-9172-59E2AC2C24F1}"/>
              </a:ext>
            </a:extLst>
          </p:cNvPr>
          <p:cNvSpPr>
            <a:spLocks noGrp="1"/>
          </p:cNvSpPr>
          <p:nvPr>
            <p:ph type="title"/>
          </p:nvPr>
        </p:nvSpPr>
        <p:spPr>
          <a:xfrm>
            <a:off x="1917948" y="764373"/>
            <a:ext cx="9585256" cy="1293028"/>
          </a:xfrm>
        </p:spPr>
        <p:txBody>
          <a:bodyPr/>
          <a:lstStyle/>
          <a:p>
            <a:r>
              <a:rPr lang="en-US" b="1" dirty="0"/>
              <a:t>Consequences of witnesses turning hostile</a:t>
            </a:r>
            <a:endParaRPr lang="en-IN" b="1" dirty="0"/>
          </a:p>
        </p:txBody>
      </p:sp>
      <p:sp>
        <p:nvSpPr>
          <p:cNvPr id="3" name="Content Placeholder 2">
            <a:extLst>
              <a:ext uri="{FF2B5EF4-FFF2-40B4-BE49-F238E27FC236}">
                <a16:creationId xmlns:a16="http://schemas.microsoft.com/office/drawing/2014/main" id="{5F3383DB-1C97-4A8D-83A9-4E2E384056CA}"/>
              </a:ext>
            </a:extLst>
          </p:cNvPr>
          <p:cNvSpPr>
            <a:spLocks noGrp="1"/>
          </p:cNvSpPr>
          <p:nvPr>
            <p:ph idx="1"/>
          </p:nvPr>
        </p:nvSpPr>
        <p:spPr>
          <a:xfrm>
            <a:off x="685622" y="2057401"/>
            <a:ext cx="10817582" cy="4683967"/>
          </a:xfrm>
        </p:spPr>
        <p:txBody>
          <a:bodyPr>
            <a:normAutofit/>
          </a:bodyPr>
          <a:lstStyle/>
          <a:p>
            <a:pPr algn="just"/>
            <a:r>
              <a:rPr lang="en-US" sz="2400" dirty="0"/>
              <a:t>When a person produces evidence which he knows or believes to be false, the provisions of the IPC can be set in motion.</a:t>
            </a:r>
          </a:p>
          <a:p>
            <a:pPr algn="just"/>
            <a:r>
              <a:rPr lang="en-US" sz="2400" b="1" dirty="0"/>
              <a:t>Section 191, IPC, provides</a:t>
            </a:r>
            <a:r>
              <a:rPr lang="en-US" sz="2400" dirty="0"/>
              <a:t>: “Whoever, being legally bound by an oath or by an express provision of law to state the truth, or being bound by law to make a declaration upon any subject, makes any statement which is false, and which he either knows or believes to be false or does not believe to be true, is said to give false evidence. </a:t>
            </a:r>
          </a:p>
          <a:p>
            <a:pPr algn="just"/>
            <a:r>
              <a:rPr lang="en-US" sz="2400" dirty="0"/>
              <a:t>Such a statement could be verbal or through any other medium and additionally, must be of the nature of being admissible due to its relevancy.</a:t>
            </a:r>
          </a:p>
          <a:p>
            <a:pPr algn="just"/>
            <a:r>
              <a:rPr lang="en-US" sz="2400" dirty="0"/>
              <a:t>Punishment has been laid down under section 193, IPC.</a:t>
            </a:r>
            <a:endParaRPr lang="en-IN" sz="2400" dirty="0"/>
          </a:p>
        </p:txBody>
      </p:sp>
    </p:spTree>
    <p:extLst>
      <p:ext uri="{BB962C8B-B14F-4D97-AF65-F5344CB8AC3E}">
        <p14:creationId xmlns:p14="http://schemas.microsoft.com/office/powerpoint/2010/main" val="243370125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5DC12-EFBE-4494-9981-20DE7AC90A6C}"/>
              </a:ext>
            </a:extLst>
          </p:cNvPr>
          <p:cNvSpPr>
            <a:spLocks noGrp="1"/>
          </p:cNvSpPr>
          <p:nvPr>
            <p:ph type="title"/>
          </p:nvPr>
        </p:nvSpPr>
        <p:spPr/>
        <p:txBody>
          <a:bodyPr/>
          <a:lstStyle/>
          <a:p>
            <a:r>
              <a:rPr lang="en-US" dirty="0"/>
              <a:t>Sub-Topics </a:t>
            </a:r>
            <a:endParaRPr lang="en-IN" dirty="0"/>
          </a:p>
        </p:txBody>
      </p:sp>
      <p:sp>
        <p:nvSpPr>
          <p:cNvPr id="3" name="Content Placeholder 2">
            <a:extLst>
              <a:ext uri="{FF2B5EF4-FFF2-40B4-BE49-F238E27FC236}">
                <a16:creationId xmlns:a16="http://schemas.microsoft.com/office/drawing/2014/main" id="{4956E2F8-8A9F-4F71-AAAD-3844DCCC4D8D}"/>
              </a:ext>
            </a:extLst>
          </p:cNvPr>
          <p:cNvSpPr>
            <a:spLocks noGrp="1"/>
          </p:cNvSpPr>
          <p:nvPr>
            <p:ph idx="1"/>
          </p:nvPr>
        </p:nvSpPr>
        <p:spPr/>
        <p:txBody>
          <a:bodyPr>
            <a:normAutofit lnSpcReduction="10000"/>
          </a:bodyPr>
          <a:lstStyle/>
          <a:p>
            <a:r>
              <a:rPr lang="en-US" sz="2800" dirty="0"/>
              <a:t>(a) Competence</a:t>
            </a:r>
          </a:p>
          <a:p>
            <a:pPr lvl="1"/>
            <a:r>
              <a:rPr lang="en-US" sz="2400" dirty="0"/>
              <a:t>(</a:t>
            </a:r>
            <a:r>
              <a:rPr lang="en-US" sz="2400" dirty="0" err="1"/>
              <a:t>i</a:t>
            </a:r>
            <a:r>
              <a:rPr lang="en-US" sz="2400" dirty="0"/>
              <a:t>) Child Witness – section 118</a:t>
            </a:r>
          </a:p>
          <a:p>
            <a:pPr lvl="1"/>
            <a:r>
              <a:rPr lang="en-US" sz="2400" dirty="0"/>
              <a:t>(ii) Dumb Witness – section 119 </a:t>
            </a:r>
          </a:p>
          <a:p>
            <a:pPr lvl="1"/>
            <a:r>
              <a:rPr lang="en-US" sz="2400" dirty="0"/>
              <a:t>(iii) Hostile Witness – section 154 </a:t>
            </a:r>
          </a:p>
          <a:p>
            <a:r>
              <a:rPr lang="en-US" sz="2800" dirty="0"/>
              <a:t>(b) Examination</a:t>
            </a:r>
          </a:p>
          <a:p>
            <a:pPr lvl="1"/>
            <a:r>
              <a:rPr lang="en-US" sz="2400" dirty="0"/>
              <a:t>(</a:t>
            </a:r>
            <a:r>
              <a:rPr lang="en-US" sz="2400" dirty="0" err="1"/>
              <a:t>i</a:t>
            </a:r>
            <a:r>
              <a:rPr lang="en-US" sz="2400" dirty="0"/>
              <a:t>) Chief examination</a:t>
            </a:r>
          </a:p>
          <a:p>
            <a:pPr lvl="1"/>
            <a:r>
              <a:rPr lang="en-US" sz="2400" dirty="0"/>
              <a:t>(ii) Cross-examination</a:t>
            </a:r>
          </a:p>
          <a:p>
            <a:pPr lvl="1"/>
            <a:r>
              <a:rPr lang="en-US" sz="2400" dirty="0"/>
              <a:t>(iii) Re-examination</a:t>
            </a:r>
          </a:p>
          <a:p>
            <a:pPr lvl="1"/>
            <a:r>
              <a:rPr lang="en-US" sz="2400" dirty="0"/>
              <a:t>Relevant Provisions: sections 137-139, 155 of the Indian Evidence Act, 1872.</a:t>
            </a:r>
            <a:endParaRPr lang="en-IN" sz="2400" dirty="0"/>
          </a:p>
        </p:txBody>
      </p:sp>
    </p:spTree>
    <p:extLst>
      <p:ext uri="{BB962C8B-B14F-4D97-AF65-F5344CB8AC3E}">
        <p14:creationId xmlns:p14="http://schemas.microsoft.com/office/powerpoint/2010/main" val="333214827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D97CDD4-D974-4C65-BC12-1209A5DCF6CE}"/>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989956" y="1185674"/>
            <a:ext cx="9001000" cy="5123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99108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779BC-37AB-4DAB-AB9F-5EA6226FE45D}"/>
              </a:ext>
            </a:extLst>
          </p:cNvPr>
          <p:cNvSpPr>
            <a:spLocks noGrp="1"/>
          </p:cNvSpPr>
          <p:nvPr>
            <p:ph type="title"/>
          </p:nvPr>
        </p:nvSpPr>
        <p:spPr>
          <a:xfrm>
            <a:off x="1557908" y="764373"/>
            <a:ext cx="9945296" cy="1293028"/>
          </a:xfrm>
        </p:spPr>
        <p:txBody>
          <a:bodyPr>
            <a:normAutofit/>
          </a:bodyPr>
          <a:lstStyle/>
          <a:p>
            <a:r>
              <a:rPr lang="en-IN" sz="4000" b="1" dirty="0"/>
              <a:t>Primary reasons to turn hostile</a:t>
            </a:r>
          </a:p>
        </p:txBody>
      </p:sp>
      <p:graphicFrame>
        <p:nvGraphicFramePr>
          <p:cNvPr id="4" name="Content Placeholder 3">
            <a:extLst>
              <a:ext uri="{FF2B5EF4-FFF2-40B4-BE49-F238E27FC236}">
                <a16:creationId xmlns:a16="http://schemas.microsoft.com/office/drawing/2014/main" id="{FFB253F0-CD5C-4FDF-B18A-2713309813CA}"/>
              </a:ext>
            </a:extLst>
          </p:cNvPr>
          <p:cNvGraphicFramePr>
            <a:graphicFrameLocks noGrp="1"/>
          </p:cNvGraphicFramePr>
          <p:nvPr>
            <p:ph idx="1"/>
            <p:extLst>
              <p:ext uri="{D42A27DB-BD31-4B8C-83A1-F6EECF244321}">
                <p14:modId xmlns:p14="http://schemas.microsoft.com/office/powerpoint/2010/main" val="175480155"/>
              </p:ext>
            </p:extLst>
          </p:nvPr>
        </p:nvGraphicFramePr>
        <p:xfrm>
          <a:off x="685800" y="1844825"/>
          <a:ext cx="10817225" cy="4373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433558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A0C8EF-7C6F-40EB-AA04-0E24AF1914C1}"/>
              </a:ext>
            </a:extLst>
          </p:cNvPr>
          <p:cNvSpPr>
            <a:spLocks noGrp="1"/>
          </p:cNvSpPr>
          <p:nvPr>
            <p:ph idx="4294967295"/>
          </p:nvPr>
        </p:nvSpPr>
        <p:spPr>
          <a:xfrm>
            <a:off x="765820" y="1416843"/>
            <a:ext cx="10817225" cy="4748461"/>
          </a:xfrm>
        </p:spPr>
        <p:txBody>
          <a:bodyPr>
            <a:normAutofit/>
          </a:bodyPr>
          <a:lstStyle/>
          <a:p>
            <a:pPr algn="just"/>
            <a:r>
              <a:rPr lang="en-US" sz="2800" dirty="0"/>
              <a:t>Threats by the accused, is one of the most common reason for witness turning hostile as they find it better to retract or alter their statements, than endangering theirs or their family members lives. </a:t>
            </a:r>
          </a:p>
          <a:p>
            <a:pPr algn="just"/>
            <a:r>
              <a:rPr lang="en-US" sz="2800" dirty="0"/>
              <a:t>One of the classic examples of this is Jessica Lal murder case wherein the real culprit was son of a powerful Minister.</a:t>
            </a:r>
          </a:p>
          <a:p>
            <a:pPr algn="just"/>
            <a:r>
              <a:rPr lang="en-US" sz="2800" dirty="0"/>
              <a:t>Not that no steps have been taken till date, we have Witness Protection Scheme, 2018 [</a:t>
            </a:r>
            <a:r>
              <a:rPr lang="en-IN" sz="2800" dirty="0">
                <a:hlinkClick r:id="rId3"/>
              </a:rPr>
              <a:t>https://pib.gov.in/PressReleaseIframePage.aspx?PRID=1578108</a:t>
            </a:r>
            <a:r>
              <a:rPr lang="en-IN" sz="2800" dirty="0"/>
              <a:t>]</a:t>
            </a:r>
            <a:r>
              <a:rPr lang="en-US" sz="2800" dirty="0"/>
              <a:t>. But still its at a very nascent stage posing certain challenges mainly financial and logistical.</a:t>
            </a:r>
            <a:endParaRPr lang="en-IN" sz="2800" dirty="0"/>
          </a:p>
        </p:txBody>
      </p:sp>
    </p:spTree>
    <p:extLst>
      <p:ext uri="{BB962C8B-B14F-4D97-AF65-F5344CB8AC3E}">
        <p14:creationId xmlns:p14="http://schemas.microsoft.com/office/powerpoint/2010/main" val="116946752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6F76E925-5737-49F4-9872-9DD7181CDD09}"/>
              </a:ext>
            </a:extLst>
          </p:cNvPr>
          <p:cNvSpPr>
            <a:spLocks noGrp="1"/>
          </p:cNvSpPr>
          <p:nvPr>
            <p:ph type="title"/>
          </p:nvPr>
        </p:nvSpPr>
        <p:spPr>
          <a:xfrm>
            <a:off x="685621" y="1524000"/>
            <a:ext cx="5840839" cy="1600200"/>
          </a:xfrm>
        </p:spPr>
        <p:txBody>
          <a:bodyPr>
            <a:normAutofit/>
          </a:bodyPr>
          <a:lstStyle/>
          <a:p>
            <a:r>
              <a:rPr lang="en-US" sz="3600" b="1" dirty="0"/>
              <a:t>What are the various types of witnesses?</a:t>
            </a:r>
            <a:br>
              <a:rPr lang="en-US" sz="3600" b="1" dirty="0"/>
            </a:br>
            <a:endParaRPr lang="en-IN" sz="3200" b="1" dirty="0"/>
          </a:p>
        </p:txBody>
      </p:sp>
      <p:pic>
        <p:nvPicPr>
          <p:cNvPr id="33" name="Picture Placeholder 32">
            <a:extLst>
              <a:ext uri="{FF2B5EF4-FFF2-40B4-BE49-F238E27FC236}">
                <a16:creationId xmlns:a16="http://schemas.microsoft.com/office/drawing/2014/main" id="{6EAD9551-C13F-4269-BD7B-78D9FCFD0E05}"/>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795" b="795"/>
          <a:stretch>
            <a:fillRect/>
          </a:stretch>
        </p:blipFill>
        <p:spPr>
          <a:xfrm>
            <a:off x="6886500" y="1524000"/>
            <a:ext cx="4616704" cy="4694685"/>
          </a:xfrm>
        </p:spPr>
      </p:pic>
      <p:sp>
        <p:nvSpPr>
          <p:cNvPr id="29" name="Text Placeholder 28">
            <a:extLst>
              <a:ext uri="{FF2B5EF4-FFF2-40B4-BE49-F238E27FC236}">
                <a16:creationId xmlns:a16="http://schemas.microsoft.com/office/drawing/2014/main" id="{E8EE097E-CCA7-432B-A36B-819B5C33DE13}"/>
              </a:ext>
            </a:extLst>
          </p:cNvPr>
          <p:cNvSpPr>
            <a:spLocks noGrp="1"/>
          </p:cNvSpPr>
          <p:nvPr>
            <p:ph type="body" sz="half" idx="2"/>
          </p:nvPr>
        </p:nvSpPr>
        <p:spPr>
          <a:xfrm>
            <a:off x="685621" y="2780928"/>
            <a:ext cx="5840839" cy="3744416"/>
          </a:xfrm>
        </p:spPr>
        <p:txBody>
          <a:bodyPr>
            <a:normAutofit/>
          </a:bodyPr>
          <a:lstStyle/>
          <a:p>
            <a:pPr algn="ctr"/>
            <a:r>
              <a:rPr lang="en-US" sz="2000" b="1" dirty="0"/>
              <a:t>Eye Witness</a:t>
            </a:r>
          </a:p>
          <a:p>
            <a:pPr algn="ctr"/>
            <a:r>
              <a:rPr lang="en-US" sz="2000" b="1" dirty="0"/>
              <a:t>Expert Witness</a:t>
            </a:r>
          </a:p>
          <a:p>
            <a:pPr algn="ctr"/>
            <a:r>
              <a:rPr lang="en-US" sz="2000" b="1" dirty="0"/>
              <a:t>Character Witness</a:t>
            </a:r>
          </a:p>
          <a:p>
            <a:pPr algn="ctr"/>
            <a:r>
              <a:rPr lang="en-US" sz="2000" b="1" dirty="0"/>
              <a:t>Child Witness</a:t>
            </a:r>
          </a:p>
          <a:p>
            <a:pPr algn="ctr"/>
            <a:r>
              <a:rPr lang="en-US" sz="2000" b="1" dirty="0"/>
              <a:t>Hostile Witness</a:t>
            </a:r>
          </a:p>
          <a:p>
            <a:pPr algn="ctr"/>
            <a:r>
              <a:rPr lang="en-US" sz="2000" b="1" dirty="0"/>
              <a:t>Interested Witness</a:t>
            </a:r>
          </a:p>
          <a:p>
            <a:pPr algn="ctr"/>
            <a:r>
              <a:rPr lang="en-US" sz="2000" b="1" dirty="0"/>
              <a:t>Material Witness</a:t>
            </a:r>
          </a:p>
          <a:p>
            <a:pPr algn="ctr"/>
            <a:r>
              <a:rPr lang="en-US" sz="2000" b="1" dirty="0"/>
              <a:t>Chance Witness</a:t>
            </a:r>
          </a:p>
          <a:p>
            <a:pPr algn="ctr"/>
            <a:r>
              <a:rPr lang="en-US" sz="2000" b="1" dirty="0"/>
              <a:t>Accomplice Witness</a:t>
            </a:r>
          </a:p>
          <a:p>
            <a:pPr algn="ctr"/>
            <a:endParaRPr lang="en-US" sz="2000" b="1" dirty="0"/>
          </a:p>
          <a:p>
            <a:pPr algn="ctr"/>
            <a:endParaRPr lang="en-IN" sz="2000" b="1" dirty="0"/>
          </a:p>
        </p:txBody>
      </p:sp>
    </p:spTree>
    <p:extLst>
      <p:ext uri="{BB962C8B-B14F-4D97-AF65-F5344CB8AC3E}">
        <p14:creationId xmlns:p14="http://schemas.microsoft.com/office/powerpoint/2010/main" val="358563306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E9CD3-A2F4-4887-ABCF-A2CE9C6257DE}"/>
              </a:ext>
            </a:extLst>
          </p:cNvPr>
          <p:cNvSpPr>
            <a:spLocks noGrp="1"/>
          </p:cNvSpPr>
          <p:nvPr>
            <p:ph type="title" idx="4294967295"/>
          </p:nvPr>
        </p:nvSpPr>
        <p:spPr>
          <a:xfrm>
            <a:off x="3581400" y="763588"/>
            <a:ext cx="8607425" cy="1293812"/>
          </a:xfrm>
        </p:spPr>
        <p:txBody>
          <a:bodyPr/>
          <a:lstStyle/>
          <a:p>
            <a:r>
              <a:rPr lang="en-US" b="1" dirty="0"/>
              <a:t>Other relevant provisions</a:t>
            </a:r>
            <a:endParaRPr lang="en-IN" b="1" dirty="0"/>
          </a:p>
        </p:txBody>
      </p:sp>
      <p:graphicFrame>
        <p:nvGraphicFramePr>
          <p:cNvPr id="5" name="Diagram 4">
            <a:extLst>
              <a:ext uri="{FF2B5EF4-FFF2-40B4-BE49-F238E27FC236}">
                <a16:creationId xmlns:a16="http://schemas.microsoft.com/office/drawing/2014/main" id="{0FF29AC1-7F16-4C74-928D-8B2D44741CDD}"/>
              </a:ext>
            </a:extLst>
          </p:cNvPr>
          <p:cNvGraphicFramePr/>
          <p:nvPr>
            <p:extLst>
              <p:ext uri="{D42A27DB-BD31-4B8C-83A1-F6EECF244321}">
                <p14:modId xmlns:p14="http://schemas.microsoft.com/office/powerpoint/2010/main" val="831528919"/>
              </p:ext>
            </p:extLst>
          </p:nvPr>
        </p:nvGraphicFramePr>
        <p:xfrm>
          <a:off x="1125860" y="1700808"/>
          <a:ext cx="9865096"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888387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4445D-87EB-4ED1-B14D-3F5BD313AE6C}"/>
              </a:ext>
            </a:extLst>
          </p:cNvPr>
          <p:cNvSpPr>
            <a:spLocks noGrp="1"/>
          </p:cNvSpPr>
          <p:nvPr>
            <p:ph type="title"/>
          </p:nvPr>
        </p:nvSpPr>
        <p:spPr>
          <a:xfrm>
            <a:off x="1845940" y="1268759"/>
            <a:ext cx="9657264" cy="788641"/>
          </a:xfrm>
        </p:spPr>
        <p:txBody>
          <a:bodyPr>
            <a:normAutofit fontScale="90000"/>
          </a:bodyPr>
          <a:lstStyle/>
          <a:p>
            <a:r>
              <a:rPr lang="en-US" sz="4000" b="1" dirty="0"/>
              <a:t>Is it necessary to take oath before giving testimony in court?</a:t>
            </a:r>
            <a:br>
              <a:rPr lang="en-US" sz="4000" b="1" dirty="0"/>
            </a:br>
            <a:endParaRPr lang="en-IN" b="1" dirty="0"/>
          </a:p>
        </p:txBody>
      </p:sp>
      <p:sp>
        <p:nvSpPr>
          <p:cNvPr id="3" name="Content Placeholder 2">
            <a:extLst>
              <a:ext uri="{FF2B5EF4-FFF2-40B4-BE49-F238E27FC236}">
                <a16:creationId xmlns:a16="http://schemas.microsoft.com/office/drawing/2014/main" id="{26124B23-9156-4C27-9A61-A530157F7635}"/>
              </a:ext>
            </a:extLst>
          </p:cNvPr>
          <p:cNvSpPr>
            <a:spLocks noGrp="1"/>
          </p:cNvSpPr>
          <p:nvPr>
            <p:ph idx="1"/>
          </p:nvPr>
        </p:nvSpPr>
        <p:spPr/>
        <p:txBody>
          <a:bodyPr>
            <a:normAutofit/>
          </a:bodyPr>
          <a:lstStyle/>
          <a:p>
            <a:pPr algn="just"/>
            <a:r>
              <a:rPr lang="en-US" sz="2800" dirty="0"/>
              <a:t>As a general rule, yes it is.</a:t>
            </a:r>
          </a:p>
          <a:p>
            <a:pPr algn="just"/>
            <a:r>
              <a:rPr lang="en-US" sz="2800" dirty="0"/>
              <a:t>Under the 1969 Oaths Act, witnesses can swear by a universal god without referring in any way to any particular religious denomination.</a:t>
            </a:r>
          </a:p>
          <a:p>
            <a:pPr lvl="1" algn="just">
              <a:buFont typeface="Wingdings" panose="05000000000000000000" pitchFamily="2" charset="2"/>
              <a:buChar char="Ø"/>
            </a:pPr>
            <a:r>
              <a:rPr lang="en-US" sz="2400" dirty="0"/>
              <a:t>“I do swear in the name of God/solemnly affirm that what I shall state shall be the truth, the whole truth and nothing but the truth,” was the format prescribed.</a:t>
            </a:r>
          </a:p>
          <a:p>
            <a:pPr marL="457063" lvl="1" indent="0" algn="just">
              <a:buNone/>
            </a:pPr>
            <a:r>
              <a:rPr lang="en-US" sz="2400" dirty="0"/>
              <a:t>[Read: </a:t>
            </a:r>
            <a:r>
              <a:rPr lang="en-IN" sz="2400" dirty="0">
                <a:hlinkClick r:id="rId2"/>
              </a:rPr>
              <a:t>https://www.telegraphindia.com/india/a-myth-about-gita-in-court-witnesses-in-india-no-longer-take-oath-by-holy-book/cid/460444</a:t>
            </a:r>
            <a:r>
              <a:rPr lang="en-IN" sz="2400" dirty="0"/>
              <a:t>].</a:t>
            </a:r>
            <a:endParaRPr lang="en-US" sz="2400" dirty="0"/>
          </a:p>
          <a:p>
            <a:pPr algn="just"/>
            <a:endParaRPr lang="en-IN" sz="2800" dirty="0"/>
          </a:p>
        </p:txBody>
      </p:sp>
    </p:spTree>
    <p:extLst>
      <p:ext uri="{BB962C8B-B14F-4D97-AF65-F5344CB8AC3E}">
        <p14:creationId xmlns:p14="http://schemas.microsoft.com/office/powerpoint/2010/main" val="95191763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34C6F-E149-4EA2-A663-178759A16CBB}"/>
              </a:ext>
            </a:extLst>
          </p:cNvPr>
          <p:cNvSpPr>
            <a:spLocks noGrp="1"/>
          </p:cNvSpPr>
          <p:nvPr>
            <p:ph type="title"/>
          </p:nvPr>
        </p:nvSpPr>
        <p:spPr>
          <a:xfrm>
            <a:off x="2894846" y="1340767"/>
            <a:ext cx="8608358" cy="716633"/>
          </a:xfrm>
        </p:spPr>
        <p:txBody>
          <a:bodyPr>
            <a:normAutofit fontScale="90000"/>
          </a:bodyPr>
          <a:lstStyle/>
          <a:p>
            <a:r>
              <a:rPr lang="en-US" sz="4000" b="1" dirty="0"/>
              <a:t>What is the importance of witness testimony in court?</a:t>
            </a:r>
            <a:br>
              <a:rPr lang="en-US" sz="4000" b="1" dirty="0"/>
            </a:br>
            <a:endParaRPr lang="en-IN" b="1" dirty="0"/>
          </a:p>
        </p:txBody>
      </p:sp>
      <p:sp>
        <p:nvSpPr>
          <p:cNvPr id="3" name="Content Placeholder 2">
            <a:extLst>
              <a:ext uri="{FF2B5EF4-FFF2-40B4-BE49-F238E27FC236}">
                <a16:creationId xmlns:a16="http://schemas.microsoft.com/office/drawing/2014/main" id="{EDDA2343-FF3C-459C-81AB-6F3A8EF00EEF}"/>
              </a:ext>
            </a:extLst>
          </p:cNvPr>
          <p:cNvSpPr>
            <a:spLocks noGrp="1"/>
          </p:cNvSpPr>
          <p:nvPr>
            <p:ph idx="1"/>
          </p:nvPr>
        </p:nvSpPr>
        <p:spPr/>
        <p:txBody>
          <a:bodyPr>
            <a:normAutofit fontScale="92500" lnSpcReduction="10000"/>
          </a:bodyPr>
          <a:lstStyle/>
          <a:p>
            <a:pPr algn="just"/>
            <a:r>
              <a:rPr lang="en-US" sz="2800" dirty="0"/>
              <a:t>The below mentioned quotes satisfactorily answer the above asked question.</a:t>
            </a:r>
          </a:p>
          <a:p>
            <a:pPr marL="0" indent="0" algn="ctr">
              <a:lnSpc>
                <a:spcPct val="100000"/>
              </a:lnSpc>
              <a:buNone/>
            </a:pPr>
            <a:r>
              <a:rPr lang="en-US" sz="3200" b="1" dirty="0">
                <a:solidFill>
                  <a:srgbClr val="00B050"/>
                </a:solidFill>
              </a:rPr>
              <a:t>“Discovering witnesses is just as important as catching criminals.”</a:t>
            </a:r>
            <a:endParaRPr lang="en-US" sz="2800" b="1" dirty="0">
              <a:solidFill>
                <a:srgbClr val="00B050"/>
              </a:solidFill>
            </a:endParaRPr>
          </a:p>
          <a:p>
            <a:pPr marL="0" indent="0" algn="ctr">
              <a:lnSpc>
                <a:spcPct val="100000"/>
              </a:lnSpc>
              <a:buNone/>
            </a:pPr>
            <a:r>
              <a:rPr lang="en-US" sz="2800" b="1" dirty="0">
                <a:solidFill>
                  <a:srgbClr val="00B050"/>
                </a:solidFill>
              </a:rPr>
              <a:t>							</a:t>
            </a:r>
            <a:r>
              <a:rPr lang="en-IN" sz="2400" b="1" dirty="0"/>
              <a:t>- Simon Wiesenthal</a:t>
            </a:r>
          </a:p>
          <a:p>
            <a:pPr marL="0" indent="0" algn="ctr">
              <a:buNone/>
            </a:pPr>
            <a:r>
              <a:rPr lang="en-US" sz="3200" b="1" dirty="0">
                <a:solidFill>
                  <a:srgbClr val="00B050"/>
                </a:solidFill>
              </a:rPr>
              <a:t>“A trial without witnesses, when it involves a criminal accusation, a criminal matter, is not a true trial.”</a:t>
            </a:r>
          </a:p>
          <a:p>
            <a:pPr marL="0" indent="0" algn="ctr">
              <a:buNone/>
            </a:pPr>
            <a:r>
              <a:rPr lang="en-US" sz="3200" b="1" dirty="0">
                <a:solidFill>
                  <a:srgbClr val="00B050"/>
                </a:solidFill>
              </a:rPr>
              <a:t>							</a:t>
            </a:r>
            <a:r>
              <a:rPr lang="en-US" sz="2400" b="1" dirty="0"/>
              <a:t>-Bill McCollum</a:t>
            </a:r>
            <a:br>
              <a:rPr lang="en-US" sz="2800" dirty="0"/>
            </a:br>
            <a:endParaRPr lang="en-IN" sz="2800" b="1" dirty="0"/>
          </a:p>
        </p:txBody>
      </p:sp>
    </p:spTree>
    <p:extLst>
      <p:ext uri="{BB962C8B-B14F-4D97-AF65-F5344CB8AC3E}">
        <p14:creationId xmlns:p14="http://schemas.microsoft.com/office/powerpoint/2010/main" val="219592724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9E000-8EAE-440B-81F2-F183713313CA}"/>
              </a:ext>
            </a:extLst>
          </p:cNvPr>
          <p:cNvSpPr>
            <a:spLocks noGrp="1"/>
          </p:cNvSpPr>
          <p:nvPr>
            <p:ph type="title"/>
          </p:nvPr>
        </p:nvSpPr>
        <p:spPr/>
        <p:txBody>
          <a:bodyPr/>
          <a:lstStyle/>
          <a:p>
            <a:r>
              <a:rPr lang="en-US" dirty="0"/>
              <a:t>Lawyer Breaks Down 30 Courtroom Scenes From Film &amp; TV: </a:t>
            </a:r>
            <a:r>
              <a:rPr lang="en-IN" dirty="0">
                <a:hlinkClick r:id="rId2"/>
              </a:rPr>
              <a:t>https://www.youtube.com/watch?v=we6qm0zXMYU&amp;list=WL&amp;index=3&amp;t=0s</a:t>
            </a:r>
            <a:br>
              <a:rPr lang="en-US" dirty="0"/>
            </a:br>
            <a:endParaRPr lang="en-IN" dirty="0"/>
          </a:p>
        </p:txBody>
      </p:sp>
      <p:sp>
        <p:nvSpPr>
          <p:cNvPr id="3" name="Text Placeholder 2">
            <a:extLst>
              <a:ext uri="{FF2B5EF4-FFF2-40B4-BE49-F238E27FC236}">
                <a16:creationId xmlns:a16="http://schemas.microsoft.com/office/drawing/2014/main" id="{4968BFBB-697B-48F8-BE97-27501B5F7A35}"/>
              </a:ext>
            </a:extLst>
          </p:cNvPr>
          <p:cNvSpPr>
            <a:spLocks noGrp="1"/>
          </p:cNvSpPr>
          <p:nvPr>
            <p:ph type="body" sz="half" idx="2"/>
          </p:nvPr>
        </p:nvSpPr>
        <p:spPr>
          <a:xfrm>
            <a:off x="1024200" y="3649134"/>
            <a:ext cx="10127878" cy="1724082"/>
          </a:xfrm>
        </p:spPr>
        <p:txBody>
          <a:bodyPr>
            <a:normAutofit/>
          </a:bodyPr>
          <a:lstStyle/>
          <a:p>
            <a:pPr algn="ctr"/>
            <a:r>
              <a:rPr lang="en-US" sz="2800" b="1" dirty="0">
                <a:solidFill>
                  <a:srgbClr val="0070C0"/>
                </a:solidFill>
              </a:rPr>
              <a:t>Enjoy Watching this video till you receive the </a:t>
            </a:r>
            <a:r>
              <a:rPr lang="en-US" sz="2800" b="1">
                <a:solidFill>
                  <a:srgbClr val="0070C0"/>
                </a:solidFill>
              </a:rPr>
              <a:t>Part-II of </a:t>
            </a:r>
            <a:r>
              <a:rPr lang="en-US" sz="2800" b="1" dirty="0">
                <a:solidFill>
                  <a:srgbClr val="0070C0"/>
                </a:solidFill>
              </a:rPr>
              <a:t>Presentation on Witnesses dealing with Examination of Witnesses.</a:t>
            </a:r>
            <a:endParaRPr lang="en-IN" sz="2800" b="1" dirty="0">
              <a:solidFill>
                <a:srgbClr val="0070C0"/>
              </a:solidFill>
            </a:endParaRPr>
          </a:p>
        </p:txBody>
      </p:sp>
    </p:spTree>
    <p:extLst>
      <p:ext uri="{BB962C8B-B14F-4D97-AF65-F5344CB8AC3E}">
        <p14:creationId xmlns:p14="http://schemas.microsoft.com/office/powerpoint/2010/main" val="420496642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AF5F7-3AEB-47A0-B6FC-B56977CBE04C}"/>
              </a:ext>
            </a:extLst>
          </p:cNvPr>
          <p:cNvSpPr>
            <a:spLocks noGrp="1"/>
          </p:cNvSpPr>
          <p:nvPr>
            <p:ph type="title"/>
          </p:nvPr>
        </p:nvSpPr>
        <p:spPr/>
        <p:txBody>
          <a:bodyPr/>
          <a:lstStyle/>
          <a:p>
            <a:pPr algn="r"/>
            <a:r>
              <a:rPr lang="en-US" dirty="0"/>
              <a:t>“Justice will overtake fabricators of lies and false witnesses.”</a:t>
            </a:r>
            <a:br>
              <a:rPr lang="en-US" sz="3200" dirty="0"/>
            </a:br>
            <a:r>
              <a:rPr lang="en-US" sz="2800" b="1" dirty="0"/>
              <a:t>- </a:t>
            </a:r>
            <a:r>
              <a:rPr lang="en-US" sz="2800" b="1" dirty="0" err="1"/>
              <a:t>heraclitus</a:t>
            </a:r>
            <a:endParaRPr lang="en-IN" dirty="0"/>
          </a:p>
        </p:txBody>
      </p:sp>
      <p:sp>
        <p:nvSpPr>
          <p:cNvPr id="5" name="Text Placeholder 4">
            <a:extLst>
              <a:ext uri="{FF2B5EF4-FFF2-40B4-BE49-F238E27FC236}">
                <a16:creationId xmlns:a16="http://schemas.microsoft.com/office/drawing/2014/main" id="{A6E1AEDE-1E7B-4BFE-B44A-C0BE5FFA6813}"/>
              </a:ext>
            </a:extLst>
          </p:cNvPr>
          <p:cNvSpPr>
            <a:spLocks noGrp="1"/>
          </p:cNvSpPr>
          <p:nvPr>
            <p:ph type="body" sz="half" idx="13"/>
          </p:nvPr>
        </p:nvSpPr>
        <p:spPr>
          <a:xfrm>
            <a:off x="1413892" y="4077072"/>
            <a:ext cx="9590238" cy="999547"/>
          </a:xfrm>
        </p:spPr>
        <p:txBody>
          <a:bodyPr>
            <a:normAutofit/>
          </a:bodyPr>
          <a:lstStyle/>
          <a:p>
            <a:r>
              <a:rPr lang="en-US" sz="2800" b="1" dirty="0"/>
              <a:t>Part II: </a:t>
            </a:r>
            <a:r>
              <a:rPr lang="en-US" sz="2800" u="sng" dirty="0"/>
              <a:t>Examination of Witnesses under the Indian Evidence Act, 1872</a:t>
            </a:r>
            <a:r>
              <a:rPr lang="en-US" sz="2800" b="1" dirty="0"/>
              <a:t> </a:t>
            </a:r>
            <a:endParaRPr lang="en-IN" sz="3200" b="1" dirty="0"/>
          </a:p>
        </p:txBody>
      </p:sp>
      <p:sp>
        <p:nvSpPr>
          <p:cNvPr id="4" name="Text Placeholder 3">
            <a:extLst>
              <a:ext uri="{FF2B5EF4-FFF2-40B4-BE49-F238E27FC236}">
                <a16:creationId xmlns:a16="http://schemas.microsoft.com/office/drawing/2014/main" id="{F51A26DA-9A43-4754-9F73-B73DBFBF364D}"/>
              </a:ext>
            </a:extLst>
          </p:cNvPr>
          <p:cNvSpPr>
            <a:spLocks noGrp="1"/>
          </p:cNvSpPr>
          <p:nvPr>
            <p:ph type="body" sz="half" idx="2"/>
          </p:nvPr>
        </p:nvSpPr>
        <p:spPr/>
        <p:txBody>
          <a:bodyPr/>
          <a:lstStyle/>
          <a:p>
            <a:r>
              <a:rPr lang="en-US" dirty="0"/>
              <a:t> </a:t>
            </a:r>
            <a:endParaRPr lang="en-IN" dirty="0"/>
          </a:p>
        </p:txBody>
      </p:sp>
    </p:spTree>
    <p:extLst>
      <p:ext uri="{BB962C8B-B14F-4D97-AF65-F5344CB8AC3E}">
        <p14:creationId xmlns:p14="http://schemas.microsoft.com/office/powerpoint/2010/main" val="197346933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6B21427-DCAB-4619-8B80-3AE3F576AF65}"/>
              </a:ext>
            </a:extLst>
          </p:cNvPr>
          <p:cNvSpPr>
            <a:spLocks noGrp="1"/>
          </p:cNvSpPr>
          <p:nvPr>
            <p:ph type="title"/>
          </p:nvPr>
        </p:nvSpPr>
        <p:spPr/>
        <p:txBody>
          <a:bodyPr>
            <a:normAutofit fontScale="90000"/>
          </a:bodyPr>
          <a:lstStyle/>
          <a:p>
            <a:r>
              <a:rPr lang="en-US" b="1" dirty="0"/>
              <a:t>Diagram on right side depicts order of examination of witness </a:t>
            </a:r>
            <a:r>
              <a:rPr lang="en-US" b="1" dirty="0">
                <a:sym typeface="Symbol" panose="05050102010706020507" pitchFamily="18" charset="2"/>
              </a:rPr>
              <a:t></a:t>
            </a:r>
            <a:endParaRPr lang="en-IN" b="1" dirty="0"/>
          </a:p>
        </p:txBody>
      </p:sp>
      <p:graphicFrame>
        <p:nvGraphicFramePr>
          <p:cNvPr id="12" name="Content Placeholder 11">
            <a:extLst>
              <a:ext uri="{FF2B5EF4-FFF2-40B4-BE49-F238E27FC236}">
                <a16:creationId xmlns:a16="http://schemas.microsoft.com/office/drawing/2014/main" id="{E8B8DF29-D15F-498E-9AAC-024BAC6D1A0E}"/>
              </a:ext>
            </a:extLst>
          </p:cNvPr>
          <p:cNvGraphicFramePr>
            <a:graphicFrameLocks noGrp="1"/>
          </p:cNvGraphicFramePr>
          <p:nvPr>
            <p:ph idx="1"/>
            <p:extLst>
              <p:ext uri="{D42A27DB-BD31-4B8C-83A1-F6EECF244321}">
                <p14:modId xmlns:p14="http://schemas.microsoft.com/office/powerpoint/2010/main" val="73074998"/>
              </p:ext>
            </p:extLst>
          </p:nvPr>
        </p:nvGraphicFramePr>
        <p:xfrm>
          <a:off x="2998068" y="116632"/>
          <a:ext cx="10009111" cy="6552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 Placeholder 8">
            <a:extLst>
              <a:ext uri="{FF2B5EF4-FFF2-40B4-BE49-F238E27FC236}">
                <a16:creationId xmlns:a16="http://schemas.microsoft.com/office/drawing/2014/main" id="{255253C6-4F6F-41C4-B6B3-6FA6D8BE8ECA}"/>
              </a:ext>
            </a:extLst>
          </p:cNvPr>
          <p:cNvSpPr>
            <a:spLocks noGrp="1"/>
          </p:cNvSpPr>
          <p:nvPr>
            <p:ph type="body" sz="half" idx="2"/>
          </p:nvPr>
        </p:nvSpPr>
        <p:spPr>
          <a:xfrm>
            <a:off x="685622" y="3124200"/>
            <a:ext cx="4113728" cy="3733800"/>
          </a:xfrm>
        </p:spPr>
        <p:txBody>
          <a:bodyPr>
            <a:normAutofit fontScale="92500" lnSpcReduction="10000"/>
          </a:bodyPr>
          <a:lstStyle/>
          <a:p>
            <a:pPr algn="just"/>
            <a:endParaRPr lang="en-US" sz="2400" dirty="0"/>
          </a:p>
          <a:p>
            <a:pPr algn="just"/>
            <a:endParaRPr lang="en-US" sz="2400" dirty="0"/>
          </a:p>
          <a:p>
            <a:pPr algn="just"/>
            <a:r>
              <a:rPr lang="en-US" sz="2400" dirty="0"/>
              <a:t>Examination of witnesses plays an important role in the presentation of the evidence in a court of law irrespective of the civil or criminal case and admissibility of evidence is also an important aspect which has to be decided by the judges only.</a:t>
            </a:r>
            <a:endParaRPr lang="en-IN" sz="2400" dirty="0"/>
          </a:p>
        </p:txBody>
      </p:sp>
    </p:spTree>
    <p:extLst>
      <p:ext uri="{BB962C8B-B14F-4D97-AF65-F5344CB8AC3E}">
        <p14:creationId xmlns:p14="http://schemas.microsoft.com/office/powerpoint/2010/main" val="117852062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AF5F7-3AEB-47A0-B6FC-B56977CBE04C}"/>
              </a:ext>
            </a:extLst>
          </p:cNvPr>
          <p:cNvSpPr>
            <a:spLocks noGrp="1"/>
          </p:cNvSpPr>
          <p:nvPr>
            <p:ph type="title"/>
          </p:nvPr>
        </p:nvSpPr>
        <p:spPr/>
        <p:txBody>
          <a:bodyPr/>
          <a:lstStyle/>
          <a:p>
            <a:pPr algn="r"/>
            <a:r>
              <a:rPr lang="en-US" sz="3200" dirty="0"/>
              <a:t>"Witnesses are the eyes and ears of justice”.</a:t>
            </a:r>
            <a:br>
              <a:rPr lang="en-US" sz="3200" dirty="0"/>
            </a:br>
            <a:r>
              <a:rPr lang="en-US" sz="3200" dirty="0"/>
              <a:t>-</a:t>
            </a:r>
            <a:r>
              <a:rPr lang="en-US" sz="3200" dirty="0" err="1"/>
              <a:t>bentham</a:t>
            </a:r>
            <a:endParaRPr lang="en-IN" dirty="0"/>
          </a:p>
        </p:txBody>
      </p:sp>
      <p:sp>
        <p:nvSpPr>
          <p:cNvPr id="5" name="Text Placeholder 4">
            <a:extLst>
              <a:ext uri="{FF2B5EF4-FFF2-40B4-BE49-F238E27FC236}">
                <a16:creationId xmlns:a16="http://schemas.microsoft.com/office/drawing/2014/main" id="{A6E1AEDE-1E7B-4BFE-B44A-C0BE5FFA6813}"/>
              </a:ext>
            </a:extLst>
          </p:cNvPr>
          <p:cNvSpPr>
            <a:spLocks noGrp="1"/>
          </p:cNvSpPr>
          <p:nvPr>
            <p:ph type="body" sz="half" idx="13"/>
          </p:nvPr>
        </p:nvSpPr>
        <p:spPr>
          <a:xfrm>
            <a:off x="1303525" y="3365557"/>
            <a:ext cx="9590238" cy="999547"/>
          </a:xfrm>
        </p:spPr>
        <p:txBody>
          <a:bodyPr>
            <a:normAutofit/>
          </a:bodyPr>
          <a:lstStyle/>
          <a:p>
            <a:r>
              <a:rPr lang="en-US" sz="3200" b="1" dirty="0"/>
              <a:t>Part I: </a:t>
            </a:r>
            <a:r>
              <a:rPr lang="en-US" sz="3200" u="sng" dirty="0"/>
              <a:t>General Understanding of Witness and Witness Testimony</a:t>
            </a:r>
            <a:r>
              <a:rPr lang="en-US" sz="3200" b="1" dirty="0"/>
              <a:t> </a:t>
            </a:r>
            <a:endParaRPr lang="en-IN" sz="3200" b="1" dirty="0"/>
          </a:p>
        </p:txBody>
      </p:sp>
      <p:sp>
        <p:nvSpPr>
          <p:cNvPr id="4" name="Text Placeholder 3">
            <a:extLst>
              <a:ext uri="{FF2B5EF4-FFF2-40B4-BE49-F238E27FC236}">
                <a16:creationId xmlns:a16="http://schemas.microsoft.com/office/drawing/2014/main" id="{F51A26DA-9A43-4754-9F73-B73DBFBF364D}"/>
              </a:ext>
            </a:extLst>
          </p:cNvPr>
          <p:cNvSpPr>
            <a:spLocks noGrp="1"/>
          </p:cNvSpPr>
          <p:nvPr>
            <p:ph type="body" sz="half" idx="2"/>
          </p:nvPr>
        </p:nvSpPr>
        <p:spPr/>
        <p:txBody>
          <a:bodyPr/>
          <a:lstStyle/>
          <a:p>
            <a:r>
              <a:rPr lang="en-US" dirty="0"/>
              <a:t> </a:t>
            </a:r>
            <a:endParaRPr lang="en-IN" dirty="0"/>
          </a:p>
        </p:txBody>
      </p:sp>
    </p:spTree>
    <p:extLst>
      <p:ext uri="{BB962C8B-B14F-4D97-AF65-F5344CB8AC3E}">
        <p14:creationId xmlns:p14="http://schemas.microsoft.com/office/powerpoint/2010/main" val="276408753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85375-9E7D-4730-A917-C4DAA70E3FA8}"/>
              </a:ext>
            </a:extLst>
          </p:cNvPr>
          <p:cNvSpPr>
            <a:spLocks noGrp="1"/>
          </p:cNvSpPr>
          <p:nvPr>
            <p:ph type="title"/>
          </p:nvPr>
        </p:nvSpPr>
        <p:spPr/>
        <p:txBody>
          <a:bodyPr>
            <a:normAutofit/>
          </a:bodyPr>
          <a:lstStyle/>
          <a:p>
            <a:r>
              <a:rPr lang="en-US" sz="4400" b="1" dirty="0"/>
              <a:t>Sections 137-139, </a:t>
            </a:r>
            <a:r>
              <a:rPr lang="en-US" sz="4400" b="1" dirty="0" err="1"/>
              <a:t>iea</a:t>
            </a:r>
            <a:endParaRPr lang="en-IN" sz="4400" b="1" dirty="0"/>
          </a:p>
        </p:txBody>
      </p:sp>
      <p:sp>
        <p:nvSpPr>
          <p:cNvPr id="3" name="Content Placeholder 2">
            <a:extLst>
              <a:ext uri="{FF2B5EF4-FFF2-40B4-BE49-F238E27FC236}">
                <a16:creationId xmlns:a16="http://schemas.microsoft.com/office/drawing/2014/main" id="{6EB7740C-95D3-4592-B2A6-A704B8EC00F9}"/>
              </a:ext>
            </a:extLst>
          </p:cNvPr>
          <p:cNvSpPr>
            <a:spLocks noGrp="1"/>
          </p:cNvSpPr>
          <p:nvPr>
            <p:ph idx="1"/>
          </p:nvPr>
        </p:nvSpPr>
        <p:spPr/>
        <p:txBody>
          <a:bodyPr>
            <a:normAutofit lnSpcReduction="10000"/>
          </a:bodyPr>
          <a:lstStyle/>
          <a:p>
            <a:pPr algn="just"/>
            <a:r>
              <a:rPr lang="en-US" sz="2800" b="1" dirty="0">
                <a:solidFill>
                  <a:srgbClr val="7030A0"/>
                </a:solidFill>
              </a:rPr>
              <a:t>“Section137. </a:t>
            </a:r>
            <a:r>
              <a:rPr lang="en-US" sz="2800" b="1" u="sng" dirty="0">
                <a:solidFill>
                  <a:srgbClr val="7030A0"/>
                </a:solidFill>
              </a:rPr>
              <a:t>Examination-in-chief, Cross-examination and Re-examination</a:t>
            </a:r>
          </a:p>
          <a:p>
            <a:pPr lvl="1" algn="just"/>
            <a:r>
              <a:rPr lang="en-US" sz="2800" b="1" dirty="0"/>
              <a:t>Examination-in-chief:</a:t>
            </a:r>
            <a:r>
              <a:rPr lang="en-US" sz="2800" dirty="0"/>
              <a:t> The examination of witness by the party who calls him shall be called his examination-in-chief.</a:t>
            </a:r>
          </a:p>
          <a:p>
            <a:pPr lvl="1" algn="just"/>
            <a:r>
              <a:rPr lang="en-US" sz="2800" b="1" i="1" dirty="0"/>
              <a:t>Cross-examination:</a:t>
            </a:r>
            <a:r>
              <a:rPr lang="en-US" sz="2800" dirty="0"/>
              <a:t> The examination of a witness by the adverse party shall be called his cross-examination.</a:t>
            </a:r>
          </a:p>
          <a:p>
            <a:pPr lvl="1" algn="just"/>
            <a:r>
              <a:rPr lang="en-US" sz="2800" b="1" i="1" dirty="0"/>
              <a:t>Re-examination:</a:t>
            </a:r>
            <a:r>
              <a:rPr lang="en-US" sz="2800" dirty="0"/>
              <a:t> The examination of a witness, subsequent to the cross-examination by the party who called him, shall be called his re-examination.”</a:t>
            </a:r>
            <a:endParaRPr lang="en-IN" sz="2400" dirty="0"/>
          </a:p>
        </p:txBody>
      </p:sp>
    </p:spTree>
    <p:extLst>
      <p:ext uri="{BB962C8B-B14F-4D97-AF65-F5344CB8AC3E}">
        <p14:creationId xmlns:p14="http://schemas.microsoft.com/office/powerpoint/2010/main" val="282079043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85375-9E7D-4730-A917-C4DAA70E3FA8}"/>
              </a:ext>
            </a:extLst>
          </p:cNvPr>
          <p:cNvSpPr>
            <a:spLocks noGrp="1"/>
          </p:cNvSpPr>
          <p:nvPr>
            <p:ph type="title"/>
          </p:nvPr>
        </p:nvSpPr>
        <p:spPr/>
        <p:txBody>
          <a:bodyPr>
            <a:normAutofit/>
          </a:bodyPr>
          <a:lstStyle/>
          <a:p>
            <a:r>
              <a:rPr lang="en-US" sz="4400" b="1" dirty="0"/>
              <a:t>Sections 137-139, </a:t>
            </a:r>
            <a:r>
              <a:rPr lang="en-US" sz="4400" b="1" dirty="0" err="1"/>
              <a:t>iea</a:t>
            </a:r>
            <a:endParaRPr lang="en-IN" sz="4400" b="1" dirty="0"/>
          </a:p>
        </p:txBody>
      </p:sp>
      <p:sp>
        <p:nvSpPr>
          <p:cNvPr id="3" name="Content Placeholder 2">
            <a:extLst>
              <a:ext uri="{FF2B5EF4-FFF2-40B4-BE49-F238E27FC236}">
                <a16:creationId xmlns:a16="http://schemas.microsoft.com/office/drawing/2014/main" id="{6EB7740C-95D3-4592-B2A6-A704B8EC00F9}"/>
              </a:ext>
            </a:extLst>
          </p:cNvPr>
          <p:cNvSpPr>
            <a:spLocks noGrp="1"/>
          </p:cNvSpPr>
          <p:nvPr>
            <p:ph idx="1"/>
          </p:nvPr>
        </p:nvSpPr>
        <p:spPr>
          <a:xfrm>
            <a:off x="685622" y="1772816"/>
            <a:ext cx="10817582" cy="4680519"/>
          </a:xfrm>
        </p:spPr>
        <p:txBody>
          <a:bodyPr>
            <a:normAutofit lnSpcReduction="10000"/>
          </a:bodyPr>
          <a:lstStyle/>
          <a:p>
            <a:pPr algn="just"/>
            <a:r>
              <a:rPr lang="en-US" sz="2800" b="1" dirty="0">
                <a:solidFill>
                  <a:srgbClr val="7030A0"/>
                </a:solidFill>
              </a:rPr>
              <a:t>“Section138. </a:t>
            </a:r>
            <a:r>
              <a:rPr lang="en-US" sz="2800" b="1" u="sng" dirty="0">
                <a:solidFill>
                  <a:srgbClr val="7030A0"/>
                </a:solidFill>
              </a:rPr>
              <a:t>Order of Examinations</a:t>
            </a:r>
            <a:r>
              <a:rPr lang="en-US" sz="2800" b="1" dirty="0">
                <a:solidFill>
                  <a:srgbClr val="7030A0"/>
                </a:solidFill>
              </a:rPr>
              <a:t>: </a:t>
            </a:r>
          </a:p>
          <a:p>
            <a:pPr lvl="1" algn="just"/>
            <a:r>
              <a:rPr lang="en-US" sz="2600" dirty="0"/>
              <a:t>Witnesses shall be first examined-in chief, then (if the adverse party so desires) cross-examined, then (if the party calling him so desires) re-examined. </a:t>
            </a:r>
          </a:p>
          <a:p>
            <a:pPr lvl="1" algn="just"/>
            <a:r>
              <a:rPr lang="en-US" sz="2600" dirty="0"/>
              <a:t>The examination and cross-examination must relate to relevant facts but the cross-examination need not be confined to the facts to which the witness testified on his examination-in-chief. </a:t>
            </a:r>
          </a:p>
          <a:p>
            <a:pPr lvl="1" algn="just"/>
            <a:r>
              <a:rPr lang="en-US" sz="2600" b="1" i="1" dirty="0"/>
              <a:t>Direction of re-examination</a:t>
            </a:r>
            <a:r>
              <a:rPr lang="en-US" sz="2600" dirty="0"/>
              <a:t>. The re-examination shall be directed to the explanation of matters referred to in cross-examination; and, if new matter is, by permission of the Court, introduced in re-examination, the adverse party may further cross-examine upon that matter.”</a:t>
            </a:r>
            <a:endParaRPr lang="en-IN" sz="2200" dirty="0"/>
          </a:p>
        </p:txBody>
      </p:sp>
    </p:spTree>
    <p:extLst>
      <p:ext uri="{BB962C8B-B14F-4D97-AF65-F5344CB8AC3E}">
        <p14:creationId xmlns:p14="http://schemas.microsoft.com/office/powerpoint/2010/main" val="159300599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85375-9E7D-4730-A917-C4DAA70E3FA8}"/>
              </a:ext>
            </a:extLst>
          </p:cNvPr>
          <p:cNvSpPr>
            <a:spLocks noGrp="1"/>
          </p:cNvSpPr>
          <p:nvPr>
            <p:ph type="title"/>
          </p:nvPr>
        </p:nvSpPr>
        <p:spPr/>
        <p:txBody>
          <a:bodyPr>
            <a:normAutofit/>
          </a:bodyPr>
          <a:lstStyle/>
          <a:p>
            <a:r>
              <a:rPr lang="en-US" sz="4400" b="1" dirty="0"/>
              <a:t>Sections 137-139, </a:t>
            </a:r>
            <a:r>
              <a:rPr lang="en-US" sz="4400" b="1" dirty="0" err="1"/>
              <a:t>iea</a:t>
            </a:r>
            <a:endParaRPr lang="en-IN" sz="4400" b="1" dirty="0"/>
          </a:p>
        </p:txBody>
      </p:sp>
      <p:sp>
        <p:nvSpPr>
          <p:cNvPr id="3" name="Content Placeholder 2">
            <a:extLst>
              <a:ext uri="{FF2B5EF4-FFF2-40B4-BE49-F238E27FC236}">
                <a16:creationId xmlns:a16="http://schemas.microsoft.com/office/drawing/2014/main" id="{6EB7740C-95D3-4592-B2A6-A704B8EC00F9}"/>
              </a:ext>
            </a:extLst>
          </p:cNvPr>
          <p:cNvSpPr>
            <a:spLocks noGrp="1"/>
          </p:cNvSpPr>
          <p:nvPr>
            <p:ph idx="1"/>
          </p:nvPr>
        </p:nvSpPr>
        <p:spPr>
          <a:xfrm>
            <a:off x="685622" y="2057401"/>
            <a:ext cx="10817582" cy="4680519"/>
          </a:xfrm>
        </p:spPr>
        <p:txBody>
          <a:bodyPr>
            <a:normAutofit/>
          </a:bodyPr>
          <a:lstStyle/>
          <a:p>
            <a:pPr algn="just"/>
            <a:r>
              <a:rPr lang="en-US" sz="3600" b="1" dirty="0">
                <a:solidFill>
                  <a:srgbClr val="7030A0"/>
                </a:solidFill>
              </a:rPr>
              <a:t>“Section139. </a:t>
            </a:r>
            <a:r>
              <a:rPr lang="en-US" sz="3600" b="1" u="sng" dirty="0">
                <a:solidFill>
                  <a:srgbClr val="7030A0"/>
                </a:solidFill>
              </a:rPr>
              <a:t>Cross-examination of person called to produce a document</a:t>
            </a:r>
            <a:endParaRPr lang="en-US" sz="3600" dirty="0"/>
          </a:p>
          <a:p>
            <a:pPr lvl="1" algn="just"/>
            <a:r>
              <a:rPr lang="en-US" sz="3200" dirty="0"/>
              <a:t>A person summoned to produce a document does not become a witness by the mere fact that he produces it and cannot be cross-examined unless and until he is called as a witness. </a:t>
            </a:r>
            <a:endParaRPr lang="en-IN" sz="2800" dirty="0"/>
          </a:p>
        </p:txBody>
      </p:sp>
    </p:spTree>
    <p:extLst>
      <p:ext uri="{BB962C8B-B14F-4D97-AF65-F5344CB8AC3E}">
        <p14:creationId xmlns:p14="http://schemas.microsoft.com/office/powerpoint/2010/main" val="376973613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14E16-F4DE-4D8B-AC6C-C6319F1D23CC}"/>
              </a:ext>
            </a:extLst>
          </p:cNvPr>
          <p:cNvSpPr>
            <a:spLocks noGrp="1"/>
          </p:cNvSpPr>
          <p:nvPr>
            <p:ph type="title"/>
          </p:nvPr>
        </p:nvSpPr>
        <p:spPr/>
        <p:txBody>
          <a:bodyPr>
            <a:normAutofit/>
          </a:bodyPr>
          <a:lstStyle/>
          <a:p>
            <a:r>
              <a:rPr lang="en-US" sz="4000" b="1" dirty="0"/>
              <a:t>Examination-in-chief</a:t>
            </a:r>
            <a:endParaRPr lang="en-IN" sz="4000" b="1" dirty="0"/>
          </a:p>
        </p:txBody>
      </p:sp>
      <p:sp>
        <p:nvSpPr>
          <p:cNvPr id="3" name="Content Placeholder 2">
            <a:extLst>
              <a:ext uri="{FF2B5EF4-FFF2-40B4-BE49-F238E27FC236}">
                <a16:creationId xmlns:a16="http://schemas.microsoft.com/office/drawing/2014/main" id="{64FF1EBE-F9DD-427D-81A5-BFBDEA672488}"/>
              </a:ext>
            </a:extLst>
          </p:cNvPr>
          <p:cNvSpPr>
            <a:spLocks noGrp="1"/>
          </p:cNvSpPr>
          <p:nvPr>
            <p:ph idx="1"/>
          </p:nvPr>
        </p:nvSpPr>
        <p:spPr>
          <a:xfrm>
            <a:off x="685622" y="1916832"/>
            <a:ext cx="10817582" cy="4536503"/>
          </a:xfrm>
        </p:spPr>
        <p:txBody>
          <a:bodyPr>
            <a:normAutofit/>
          </a:bodyPr>
          <a:lstStyle/>
          <a:p>
            <a:pPr algn="just"/>
            <a:r>
              <a:rPr lang="en-US" sz="2400" dirty="0"/>
              <a:t>Object is to place the witness’s story before the court, and is conducted by his own counsel.</a:t>
            </a:r>
          </a:p>
          <a:p>
            <a:pPr algn="just"/>
            <a:r>
              <a:rPr lang="en-US" sz="2400" dirty="0"/>
              <a:t>It is the duty of counsel to bring out clearly and in proper chronological order every relevant fact in support of his client’s case to which the witness can depose.</a:t>
            </a:r>
          </a:p>
          <a:p>
            <a:pPr algn="just"/>
            <a:r>
              <a:rPr lang="en-US" sz="2400" dirty="0"/>
              <a:t>Timid witness must be encouraged; talkative witness must be repressed; the witness who is too strong a partisan (opinionated/prejudiced) must be kept in check.</a:t>
            </a:r>
          </a:p>
          <a:p>
            <a:pPr algn="just"/>
            <a:r>
              <a:rPr lang="en-US" sz="2400" dirty="0"/>
              <a:t>Counsel is not supposed to suggest to the witness what he is to say.</a:t>
            </a:r>
          </a:p>
          <a:p>
            <a:pPr algn="just"/>
            <a:r>
              <a:rPr lang="en-US" sz="2400" dirty="0"/>
              <a:t>General questions are put up to the witness. Leading questions should not be asked.</a:t>
            </a:r>
            <a:endParaRPr lang="en-IN" sz="2400" dirty="0"/>
          </a:p>
        </p:txBody>
      </p:sp>
    </p:spTree>
    <p:extLst>
      <p:ext uri="{BB962C8B-B14F-4D97-AF65-F5344CB8AC3E}">
        <p14:creationId xmlns:p14="http://schemas.microsoft.com/office/powerpoint/2010/main" val="415636821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C428870-CA07-4D6F-8B83-64ABF8E09B29}"/>
              </a:ext>
            </a:extLst>
          </p:cNvPr>
          <p:cNvGraphicFramePr>
            <a:graphicFrameLocks noGrp="1"/>
          </p:cNvGraphicFramePr>
          <p:nvPr>
            <p:ph idx="4294967295"/>
            <p:extLst>
              <p:ext uri="{D42A27DB-BD31-4B8C-83A1-F6EECF244321}">
                <p14:modId xmlns:p14="http://schemas.microsoft.com/office/powerpoint/2010/main" val="3416884505"/>
              </p:ext>
            </p:extLst>
          </p:nvPr>
        </p:nvGraphicFramePr>
        <p:xfrm>
          <a:off x="981844" y="1340768"/>
          <a:ext cx="10585176" cy="5328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857779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84BF-C9FD-4301-9D9B-8C9A3B0D8805}"/>
              </a:ext>
            </a:extLst>
          </p:cNvPr>
          <p:cNvSpPr>
            <a:spLocks noGrp="1"/>
          </p:cNvSpPr>
          <p:nvPr>
            <p:ph type="title"/>
          </p:nvPr>
        </p:nvSpPr>
        <p:spPr/>
        <p:txBody>
          <a:bodyPr>
            <a:normAutofit/>
          </a:bodyPr>
          <a:lstStyle/>
          <a:p>
            <a:r>
              <a:rPr lang="en-US" sz="4000" b="1" dirty="0"/>
              <a:t>Cross-examination</a:t>
            </a:r>
            <a:endParaRPr lang="en-IN" sz="4000" b="1" dirty="0"/>
          </a:p>
        </p:txBody>
      </p:sp>
      <p:sp>
        <p:nvSpPr>
          <p:cNvPr id="3" name="Content Placeholder 2">
            <a:extLst>
              <a:ext uri="{FF2B5EF4-FFF2-40B4-BE49-F238E27FC236}">
                <a16:creationId xmlns:a16="http://schemas.microsoft.com/office/drawing/2014/main" id="{1E99317C-D712-4361-A1C7-6E3FCECC021E}"/>
              </a:ext>
            </a:extLst>
          </p:cNvPr>
          <p:cNvSpPr>
            <a:spLocks noGrp="1"/>
          </p:cNvSpPr>
          <p:nvPr>
            <p:ph idx="1"/>
          </p:nvPr>
        </p:nvSpPr>
        <p:spPr>
          <a:xfrm>
            <a:off x="685622" y="2057401"/>
            <a:ext cx="10817582" cy="4467943"/>
          </a:xfrm>
        </p:spPr>
        <p:txBody>
          <a:bodyPr>
            <a:normAutofit lnSpcReduction="10000"/>
          </a:bodyPr>
          <a:lstStyle/>
          <a:p>
            <a:pPr algn="just"/>
            <a:r>
              <a:rPr lang="en-US" sz="2800" dirty="0"/>
              <a:t>In words of Prof. </a:t>
            </a:r>
            <a:r>
              <a:rPr lang="en-US" sz="2800" dirty="0" err="1"/>
              <a:t>Wigmore</a:t>
            </a:r>
            <a:r>
              <a:rPr lang="en-US" sz="2800" dirty="0"/>
              <a:t> it is “the greatest legal engine ever invented for the discovery of truth”.</a:t>
            </a:r>
          </a:p>
          <a:p>
            <a:pPr algn="just"/>
            <a:r>
              <a:rPr lang="en-US" sz="2800" dirty="0"/>
              <a:t>Cross-examination has also been referred as an acid test for truthfulness of the statement made by a witness.</a:t>
            </a:r>
          </a:p>
          <a:p>
            <a:pPr algn="just"/>
            <a:r>
              <a:rPr lang="en-US" sz="2800" dirty="0"/>
              <a:t>It need not be confined to facts to which witness testified in his examination-in-chief, but it can be examined as to the whole of the case.</a:t>
            </a:r>
          </a:p>
          <a:p>
            <a:pPr algn="just"/>
            <a:r>
              <a:rPr lang="en-US" sz="2800" dirty="0"/>
              <a:t>Every witness need not be cross-examined by the opponent counsel. It all depends upon the nature of deposition and whether the opponent counsel disputes the facts sought to be established thereby.</a:t>
            </a:r>
          </a:p>
        </p:txBody>
      </p:sp>
    </p:spTree>
    <p:extLst>
      <p:ext uri="{BB962C8B-B14F-4D97-AF65-F5344CB8AC3E}">
        <p14:creationId xmlns:p14="http://schemas.microsoft.com/office/powerpoint/2010/main" val="79711283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84BF-C9FD-4301-9D9B-8C9A3B0D8805}"/>
              </a:ext>
            </a:extLst>
          </p:cNvPr>
          <p:cNvSpPr>
            <a:spLocks noGrp="1"/>
          </p:cNvSpPr>
          <p:nvPr>
            <p:ph type="title"/>
          </p:nvPr>
        </p:nvSpPr>
        <p:spPr/>
        <p:txBody>
          <a:bodyPr>
            <a:normAutofit/>
          </a:bodyPr>
          <a:lstStyle/>
          <a:p>
            <a:r>
              <a:rPr lang="en-US" sz="4000" b="1" dirty="0"/>
              <a:t>Cross-examination (contd.)</a:t>
            </a:r>
            <a:endParaRPr lang="en-IN" sz="4000" b="1" dirty="0"/>
          </a:p>
        </p:txBody>
      </p:sp>
      <p:sp>
        <p:nvSpPr>
          <p:cNvPr id="3" name="Content Placeholder 2">
            <a:extLst>
              <a:ext uri="{FF2B5EF4-FFF2-40B4-BE49-F238E27FC236}">
                <a16:creationId xmlns:a16="http://schemas.microsoft.com/office/drawing/2014/main" id="{1E99317C-D712-4361-A1C7-6E3FCECC021E}"/>
              </a:ext>
            </a:extLst>
          </p:cNvPr>
          <p:cNvSpPr>
            <a:spLocks noGrp="1"/>
          </p:cNvSpPr>
          <p:nvPr>
            <p:ph idx="1"/>
          </p:nvPr>
        </p:nvSpPr>
        <p:spPr>
          <a:xfrm>
            <a:off x="685622" y="2057401"/>
            <a:ext cx="10817582" cy="4467943"/>
          </a:xfrm>
        </p:spPr>
        <p:txBody>
          <a:bodyPr>
            <a:normAutofit/>
          </a:bodyPr>
          <a:lstStyle/>
          <a:p>
            <a:pPr algn="just"/>
            <a:r>
              <a:rPr lang="en-US" sz="2800" dirty="0"/>
              <a:t>The effect of non cross-examination is that the statement of witness has not been disputed.</a:t>
            </a:r>
          </a:p>
          <a:p>
            <a:pPr algn="just"/>
            <a:r>
              <a:rPr lang="en-US" sz="2800" dirty="0"/>
              <a:t>The Court generally not interferes with the discretion of counsel while cross-examining a witness (i.e., laying down of time limits), although it may do so when such privilege is being abused and cross is being inordinately lengthy.</a:t>
            </a:r>
          </a:p>
          <a:p>
            <a:pPr algn="just"/>
            <a:r>
              <a:rPr lang="en-US" sz="2800" dirty="0"/>
              <a:t>A lawyer should use leading questions i.e. “is that correct?” and “isn’t it a fact” etc. at the time of Cross-Examining of the witness because asking leading questions is perhaps the oldest rule of Cross-Examination.</a:t>
            </a:r>
            <a:endParaRPr lang="en-IN" sz="2800" dirty="0"/>
          </a:p>
        </p:txBody>
      </p:sp>
    </p:spTree>
    <p:extLst>
      <p:ext uri="{BB962C8B-B14F-4D97-AF65-F5344CB8AC3E}">
        <p14:creationId xmlns:p14="http://schemas.microsoft.com/office/powerpoint/2010/main" val="351393073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91943-4951-4533-989D-3D0782BCC91C}"/>
              </a:ext>
            </a:extLst>
          </p:cNvPr>
          <p:cNvSpPr>
            <a:spLocks noGrp="1"/>
          </p:cNvSpPr>
          <p:nvPr>
            <p:ph type="title"/>
          </p:nvPr>
        </p:nvSpPr>
        <p:spPr/>
        <p:txBody>
          <a:bodyPr/>
          <a:lstStyle/>
          <a:p>
            <a:r>
              <a:rPr lang="en-US" b="1" dirty="0"/>
              <a:t>Object of Cross examination </a:t>
            </a:r>
            <a:endParaRPr lang="en-IN" b="1" dirty="0"/>
          </a:p>
        </p:txBody>
      </p:sp>
      <p:sp>
        <p:nvSpPr>
          <p:cNvPr id="3" name="Content Placeholder 2">
            <a:extLst>
              <a:ext uri="{FF2B5EF4-FFF2-40B4-BE49-F238E27FC236}">
                <a16:creationId xmlns:a16="http://schemas.microsoft.com/office/drawing/2014/main" id="{8E7BD2F6-6430-445A-B425-47B8568E878C}"/>
              </a:ext>
            </a:extLst>
          </p:cNvPr>
          <p:cNvSpPr>
            <a:spLocks noGrp="1"/>
          </p:cNvSpPr>
          <p:nvPr>
            <p:ph idx="1"/>
          </p:nvPr>
        </p:nvSpPr>
        <p:spPr/>
        <p:txBody>
          <a:bodyPr>
            <a:normAutofit/>
          </a:bodyPr>
          <a:lstStyle/>
          <a:p>
            <a:pPr algn="just"/>
            <a:r>
              <a:rPr lang="en-US" sz="2800" dirty="0"/>
              <a:t>The object is three-fold, namely:</a:t>
            </a:r>
          </a:p>
          <a:p>
            <a:pPr marL="914263" lvl="1" indent="-457200" algn="just">
              <a:buFont typeface="+mj-lt"/>
              <a:buAutoNum type="arabicPeriod"/>
            </a:pPr>
            <a:r>
              <a:rPr lang="en-US" sz="2400" b="1" dirty="0">
                <a:solidFill>
                  <a:schemeClr val="accent5">
                    <a:lumMod val="75000"/>
                  </a:schemeClr>
                </a:solidFill>
              </a:rPr>
              <a:t>To destroy or weaken the evidentiary value of witness of the adversary;</a:t>
            </a:r>
          </a:p>
          <a:p>
            <a:pPr marL="914263" lvl="1" indent="-457200" algn="just">
              <a:buFont typeface="+mj-lt"/>
              <a:buAutoNum type="arabicPeriod"/>
            </a:pPr>
            <a:r>
              <a:rPr lang="en-US" sz="2400" b="1" dirty="0">
                <a:solidFill>
                  <a:schemeClr val="accent5">
                    <a:lumMod val="75000"/>
                  </a:schemeClr>
                </a:solidFill>
              </a:rPr>
              <a:t>To elicit facts in favor of the cross-examining lawyer’s client from the mouth of the witness of adversary party; and</a:t>
            </a:r>
          </a:p>
          <a:p>
            <a:pPr marL="914263" lvl="1" indent="-457200" algn="just">
              <a:buFont typeface="+mj-lt"/>
              <a:buAutoNum type="arabicPeriod"/>
            </a:pPr>
            <a:r>
              <a:rPr lang="en-US" sz="2400" b="1" dirty="0">
                <a:solidFill>
                  <a:schemeClr val="accent5">
                    <a:lumMod val="75000"/>
                  </a:schemeClr>
                </a:solidFill>
              </a:rPr>
              <a:t>To show that the witness is unworthy of belief by impeaching the credit of the said witness.</a:t>
            </a:r>
          </a:p>
          <a:p>
            <a:pPr algn="just"/>
            <a:r>
              <a:rPr lang="en-US" sz="2800" dirty="0"/>
              <a:t>Questions to be put across in course of cross-examination are to test the witness’s veracity and perhaps to shake his credit by injuring his character.</a:t>
            </a:r>
          </a:p>
        </p:txBody>
      </p:sp>
    </p:spTree>
    <p:extLst>
      <p:ext uri="{BB962C8B-B14F-4D97-AF65-F5344CB8AC3E}">
        <p14:creationId xmlns:p14="http://schemas.microsoft.com/office/powerpoint/2010/main" val="16934405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C428870-CA07-4D6F-8B83-64ABF8E09B29}"/>
              </a:ext>
            </a:extLst>
          </p:cNvPr>
          <p:cNvGraphicFramePr>
            <a:graphicFrameLocks noGrp="1"/>
          </p:cNvGraphicFramePr>
          <p:nvPr>
            <p:ph idx="4294967295"/>
            <p:extLst>
              <p:ext uri="{D42A27DB-BD31-4B8C-83A1-F6EECF244321}">
                <p14:modId xmlns:p14="http://schemas.microsoft.com/office/powerpoint/2010/main" val="2009574981"/>
              </p:ext>
            </p:extLst>
          </p:nvPr>
        </p:nvGraphicFramePr>
        <p:xfrm>
          <a:off x="981844" y="1340768"/>
          <a:ext cx="10585176" cy="5328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487594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56B2A-A3B6-45B9-8143-37AC550D0DE3}"/>
              </a:ext>
            </a:extLst>
          </p:cNvPr>
          <p:cNvSpPr>
            <a:spLocks noGrp="1"/>
          </p:cNvSpPr>
          <p:nvPr>
            <p:ph type="title"/>
          </p:nvPr>
        </p:nvSpPr>
        <p:spPr/>
        <p:txBody>
          <a:bodyPr>
            <a:normAutofit/>
          </a:bodyPr>
          <a:lstStyle/>
          <a:p>
            <a:r>
              <a:rPr lang="en-US" sz="4400" b="1" dirty="0"/>
              <a:t>Re-examination</a:t>
            </a:r>
            <a:endParaRPr lang="en-IN" sz="4400" b="1" dirty="0"/>
          </a:p>
        </p:txBody>
      </p:sp>
      <p:sp>
        <p:nvSpPr>
          <p:cNvPr id="3" name="Content Placeholder 2">
            <a:extLst>
              <a:ext uri="{FF2B5EF4-FFF2-40B4-BE49-F238E27FC236}">
                <a16:creationId xmlns:a16="http://schemas.microsoft.com/office/drawing/2014/main" id="{1258BBD3-52B0-43C1-8AE5-CF8B4536E5CA}"/>
              </a:ext>
            </a:extLst>
          </p:cNvPr>
          <p:cNvSpPr>
            <a:spLocks noGrp="1"/>
          </p:cNvSpPr>
          <p:nvPr>
            <p:ph idx="1"/>
          </p:nvPr>
        </p:nvSpPr>
        <p:spPr/>
        <p:txBody>
          <a:bodyPr>
            <a:normAutofit lnSpcReduction="10000"/>
          </a:bodyPr>
          <a:lstStyle/>
          <a:p>
            <a:pPr algn="just"/>
            <a:r>
              <a:rPr lang="en-US" sz="2800" dirty="0"/>
              <a:t>Purpose is to get clarification of some doubts created in cross-examination.</a:t>
            </a:r>
          </a:p>
          <a:p>
            <a:pPr algn="just"/>
            <a:r>
              <a:rPr lang="en-US" sz="2800" dirty="0"/>
              <a:t>One cannot supplement the examination-in-chief by way of a re-examination and for the first time, start introducing totally new facts, which have no concern with the cross-examination.</a:t>
            </a:r>
          </a:p>
          <a:p>
            <a:pPr algn="just"/>
            <a:r>
              <a:rPr lang="en-US" sz="2800" dirty="0"/>
              <a:t>It may be done by the parties to remove incompatibility which arises during the examination-in-chief and cross-examination.</a:t>
            </a:r>
          </a:p>
          <a:p>
            <a:pPr algn="just"/>
            <a:r>
              <a:rPr lang="en-US" sz="2800" dirty="0"/>
              <a:t>Leading questions are not allowed.</a:t>
            </a:r>
            <a:endParaRPr lang="en-IN" sz="2800" dirty="0"/>
          </a:p>
        </p:txBody>
      </p:sp>
    </p:spTree>
    <p:extLst>
      <p:ext uri="{BB962C8B-B14F-4D97-AF65-F5344CB8AC3E}">
        <p14:creationId xmlns:p14="http://schemas.microsoft.com/office/powerpoint/2010/main" val="80418107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718ADCE-1D01-4F04-89BF-380EB5890A50}"/>
              </a:ext>
            </a:extLst>
          </p:cNvPr>
          <p:cNvSpPr>
            <a:spLocks noGrp="1"/>
          </p:cNvSpPr>
          <p:nvPr>
            <p:ph type="title"/>
          </p:nvPr>
        </p:nvSpPr>
        <p:spPr>
          <a:xfrm>
            <a:off x="685622" y="1524000"/>
            <a:ext cx="4113728" cy="1256928"/>
          </a:xfrm>
        </p:spPr>
        <p:txBody>
          <a:bodyPr>
            <a:normAutofit/>
          </a:bodyPr>
          <a:lstStyle/>
          <a:p>
            <a:r>
              <a:rPr lang="en-US" sz="4800" b="1" dirty="0"/>
              <a:t>WITNESS</a:t>
            </a:r>
            <a:endParaRPr lang="en-IN" sz="4800" b="1" dirty="0"/>
          </a:p>
        </p:txBody>
      </p:sp>
      <p:pic>
        <p:nvPicPr>
          <p:cNvPr id="5" name="Content Placeholder 4">
            <a:extLst>
              <a:ext uri="{FF2B5EF4-FFF2-40B4-BE49-F238E27FC236}">
                <a16:creationId xmlns:a16="http://schemas.microsoft.com/office/drawing/2014/main" id="{C1D999F1-4A55-4FE8-A70E-BDC1A1AC7A3A}"/>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878388" y="1628800"/>
            <a:ext cx="5624815" cy="4589885"/>
          </a:xfrm>
        </p:spPr>
      </p:pic>
      <p:sp>
        <p:nvSpPr>
          <p:cNvPr id="9" name="Text Placeholder 8">
            <a:extLst>
              <a:ext uri="{FF2B5EF4-FFF2-40B4-BE49-F238E27FC236}">
                <a16:creationId xmlns:a16="http://schemas.microsoft.com/office/drawing/2014/main" id="{858F3108-4769-4C1A-AAE9-25809C335037}"/>
              </a:ext>
            </a:extLst>
          </p:cNvPr>
          <p:cNvSpPr>
            <a:spLocks noGrp="1"/>
          </p:cNvSpPr>
          <p:nvPr>
            <p:ph type="body" sz="half" idx="2"/>
          </p:nvPr>
        </p:nvSpPr>
        <p:spPr>
          <a:xfrm>
            <a:off x="685622" y="2780928"/>
            <a:ext cx="4616702" cy="3437757"/>
          </a:xfrm>
        </p:spPr>
        <p:txBody>
          <a:bodyPr>
            <a:normAutofit lnSpcReduction="10000"/>
          </a:bodyPr>
          <a:lstStyle/>
          <a:p>
            <a:pPr marL="285750" indent="-285750">
              <a:buFont typeface="Arial" panose="020B0604020202020204" pitchFamily="34" charset="0"/>
              <a:buChar char="•"/>
            </a:pPr>
            <a:r>
              <a:rPr lang="en-US" sz="2400" dirty="0"/>
              <a:t>Who is a witness?</a:t>
            </a:r>
          </a:p>
          <a:p>
            <a:pPr marL="285750" indent="-285750">
              <a:buFont typeface="Arial" panose="020B0604020202020204" pitchFamily="34" charset="0"/>
              <a:buChar char="•"/>
            </a:pPr>
            <a:r>
              <a:rPr lang="en-US" sz="2400" dirty="0"/>
              <a:t>Who can be a witness?</a:t>
            </a:r>
          </a:p>
          <a:p>
            <a:pPr marL="285750" indent="-285750">
              <a:buFont typeface="Arial" panose="020B0604020202020204" pitchFamily="34" charset="0"/>
              <a:buChar char="•"/>
            </a:pPr>
            <a:r>
              <a:rPr lang="en-US" sz="2400" dirty="0"/>
              <a:t>What are the various types of witnesses?</a:t>
            </a:r>
          </a:p>
          <a:p>
            <a:pPr marL="285750" indent="-285750">
              <a:buFont typeface="Arial" panose="020B0604020202020204" pitchFamily="34" charset="0"/>
              <a:buChar char="•"/>
            </a:pPr>
            <a:r>
              <a:rPr lang="en-US" sz="2400" dirty="0"/>
              <a:t>Is it necessary to take oath before giving testimony in court?</a:t>
            </a:r>
          </a:p>
          <a:p>
            <a:pPr marL="285750" indent="-285750">
              <a:buFont typeface="Arial" panose="020B0604020202020204" pitchFamily="34" charset="0"/>
              <a:buChar char="•"/>
            </a:pPr>
            <a:r>
              <a:rPr lang="en-US" sz="2400" dirty="0"/>
              <a:t>What is the importance of witness testimony in court?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11589807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52DB7-EDA4-47EA-85E9-2292440179A3}"/>
              </a:ext>
            </a:extLst>
          </p:cNvPr>
          <p:cNvSpPr>
            <a:spLocks noGrp="1"/>
          </p:cNvSpPr>
          <p:nvPr>
            <p:ph type="title"/>
          </p:nvPr>
        </p:nvSpPr>
        <p:spPr>
          <a:xfrm>
            <a:off x="4870276" y="-99391"/>
            <a:ext cx="6912768" cy="2160239"/>
          </a:xfrm>
        </p:spPr>
        <p:txBody>
          <a:bodyPr>
            <a:normAutofit/>
          </a:bodyPr>
          <a:lstStyle/>
          <a:p>
            <a:r>
              <a:rPr lang="en-US" sz="5300" b="1" dirty="0"/>
              <a:t>Leading questions</a:t>
            </a:r>
            <a:r>
              <a:rPr lang="en-US" sz="4400" b="1" dirty="0"/>
              <a:t> </a:t>
            </a:r>
            <a:br>
              <a:rPr lang="en-US" sz="4400" b="1" dirty="0"/>
            </a:br>
            <a:r>
              <a:rPr lang="en-US" sz="3600" b="1" dirty="0"/>
              <a:t>(sections 141-143, </a:t>
            </a:r>
            <a:r>
              <a:rPr lang="en-US" sz="3600" b="1" dirty="0" err="1"/>
              <a:t>iea</a:t>
            </a:r>
            <a:r>
              <a:rPr lang="en-US" sz="3600" b="1" dirty="0"/>
              <a:t>)</a:t>
            </a:r>
            <a:r>
              <a:rPr lang="en-US" sz="4400" b="1" dirty="0"/>
              <a:t> </a:t>
            </a:r>
            <a:endParaRPr lang="en-IN" sz="4400" b="1" dirty="0"/>
          </a:p>
        </p:txBody>
      </p:sp>
      <p:sp>
        <p:nvSpPr>
          <p:cNvPr id="3" name="Content Placeholder 2">
            <a:extLst>
              <a:ext uri="{FF2B5EF4-FFF2-40B4-BE49-F238E27FC236}">
                <a16:creationId xmlns:a16="http://schemas.microsoft.com/office/drawing/2014/main" id="{E267400B-8E49-419E-957A-73E1D7A6D11B}"/>
              </a:ext>
            </a:extLst>
          </p:cNvPr>
          <p:cNvSpPr>
            <a:spLocks noGrp="1"/>
          </p:cNvSpPr>
          <p:nvPr>
            <p:ph idx="1"/>
          </p:nvPr>
        </p:nvSpPr>
        <p:spPr>
          <a:xfrm>
            <a:off x="685622" y="1700808"/>
            <a:ext cx="10817582" cy="4896543"/>
          </a:xfrm>
        </p:spPr>
        <p:txBody>
          <a:bodyPr>
            <a:normAutofit/>
          </a:bodyPr>
          <a:lstStyle/>
          <a:p>
            <a:pPr algn="just"/>
            <a:r>
              <a:rPr lang="en-US" sz="2800" dirty="0"/>
              <a:t>“</a:t>
            </a:r>
            <a:r>
              <a:rPr lang="en-US" sz="2800" b="1" dirty="0"/>
              <a:t>Section 141. Leading Questions.</a:t>
            </a:r>
            <a:endParaRPr lang="en-IN" sz="2800" b="1" dirty="0"/>
          </a:p>
          <a:p>
            <a:pPr marL="457063" lvl="1" indent="0" algn="just">
              <a:buNone/>
            </a:pPr>
            <a:r>
              <a:rPr lang="en-US" sz="2400" dirty="0">
                <a:solidFill>
                  <a:srgbClr val="7030A0"/>
                </a:solidFill>
              </a:rPr>
              <a:t>Any question suggesting the answer which the person putting it wishes or expects to receive is called a leading question.</a:t>
            </a:r>
            <a:r>
              <a:rPr lang="en-US" sz="2400" dirty="0"/>
              <a:t>”</a:t>
            </a:r>
          </a:p>
          <a:p>
            <a:pPr algn="just"/>
            <a:r>
              <a:rPr lang="en-US" sz="2800" b="1" dirty="0"/>
              <a:t>“Section 142. When they must not be asked.</a:t>
            </a:r>
          </a:p>
          <a:p>
            <a:pPr lvl="1" algn="just"/>
            <a:r>
              <a:rPr lang="en-US" sz="2400" dirty="0">
                <a:solidFill>
                  <a:srgbClr val="7030A0"/>
                </a:solidFill>
              </a:rPr>
              <a:t>Leading questions must not, if objected to by the adverse party be asked in an examination-in-chief, or in a re-examination, except with the permission of the Court. </a:t>
            </a:r>
          </a:p>
          <a:p>
            <a:pPr lvl="1" algn="just"/>
            <a:r>
              <a:rPr lang="en-US" sz="2400" dirty="0">
                <a:solidFill>
                  <a:srgbClr val="7030A0"/>
                </a:solidFill>
              </a:rPr>
              <a:t>The Court shall permit leading questions as to matters which are introductory or undisputed, or which have, in its opinion, been already sufficiently proved.”</a:t>
            </a:r>
          </a:p>
          <a:p>
            <a:pPr algn="just"/>
            <a:r>
              <a:rPr lang="en-US" sz="2800" b="1" dirty="0"/>
              <a:t>“Section 143. When they may be asked. </a:t>
            </a:r>
          </a:p>
          <a:p>
            <a:pPr marL="457063" lvl="1" indent="0" algn="just">
              <a:buNone/>
            </a:pPr>
            <a:r>
              <a:rPr lang="en-US" sz="2400" dirty="0">
                <a:solidFill>
                  <a:srgbClr val="7030A0"/>
                </a:solidFill>
              </a:rPr>
              <a:t>Leading questions may be asked in cross-examination</a:t>
            </a:r>
            <a:r>
              <a:rPr lang="en-US" sz="2400" dirty="0"/>
              <a:t>.”</a:t>
            </a:r>
            <a:r>
              <a:rPr lang="en-US" sz="2200" dirty="0"/>
              <a:t> </a:t>
            </a:r>
          </a:p>
        </p:txBody>
      </p:sp>
    </p:spTree>
    <p:extLst>
      <p:ext uri="{BB962C8B-B14F-4D97-AF65-F5344CB8AC3E}">
        <p14:creationId xmlns:p14="http://schemas.microsoft.com/office/powerpoint/2010/main" val="308786133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52DB7-EDA4-47EA-85E9-2292440179A3}"/>
              </a:ext>
            </a:extLst>
          </p:cNvPr>
          <p:cNvSpPr>
            <a:spLocks noGrp="1"/>
          </p:cNvSpPr>
          <p:nvPr>
            <p:ph type="title"/>
          </p:nvPr>
        </p:nvSpPr>
        <p:spPr>
          <a:xfrm>
            <a:off x="685621" y="1524000"/>
            <a:ext cx="3824615" cy="1184920"/>
          </a:xfrm>
        </p:spPr>
        <p:txBody>
          <a:bodyPr>
            <a:normAutofit fontScale="90000"/>
          </a:bodyPr>
          <a:lstStyle/>
          <a:p>
            <a:r>
              <a:rPr lang="en-US" sz="4400" b="1" dirty="0"/>
              <a:t>Leading questions</a:t>
            </a:r>
            <a:r>
              <a:rPr lang="en-US" sz="3600" b="1" dirty="0"/>
              <a:t> </a:t>
            </a:r>
            <a:endParaRPr lang="en-IN" sz="3600" b="1" dirty="0"/>
          </a:p>
        </p:txBody>
      </p:sp>
      <p:sp>
        <p:nvSpPr>
          <p:cNvPr id="3" name="Content Placeholder 2">
            <a:extLst>
              <a:ext uri="{FF2B5EF4-FFF2-40B4-BE49-F238E27FC236}">
                <a16:creationId xmlns:a16="http://schemas.microsoft.com/office/drawing/2014/main" id="{E267400B-8E49-419E-957A-73E1D7A6D11B}"/>
              </a:ext>
            </a:extLst>
          </p:cNvPr>
          <p:cNvSpPr>
            <a:spLocks noGrp="1"/>
          </p:cNvSpPr>
          <p:nvPr>
            <p:ph type="body" sz="half" idx="2"/>
          </p:nvPr>
        </p:nvSpPr>
        <p:spPr>
          <a:xfrm>
            <a:off x="685473" y="3079304"/>
            <a:ext cx="3824615" cy="3744416"/>
          </a:xfrm>
        </p:spPr>
        <p:txBody>
          <a:bodyPr>
            <a:normAutofit/>
          </a:bodyPr>
          <a:lstStyle/>
          <a:p>
            <a:pPr algn="just"/>
            <a:r>
              <a:rPr lang="en-US" sz="2400" dirty="0"/>
              <a:t>It’s how lawyers  may “control” the answers of a witness, or “suggest” a person did something wrong.</a:t>
            </a:r>
          </a:p>
          <a:p>
            <a:pPr algn="just"/>
            <a:r>
              <a:rPr lang="en-US" sz="2400" dirty="0"/>
              <a:t>Generally, the answers of leading questions are yes or no.</a:t>
            </a:r>
            <a:endParaRPr lang="en-US" sz="2000" dirty="0"/>
          </a:p>
        </p:txBody>
      </p:sp>
      <p:pic>
        <p:nvPicPr>
          <p:cNvPr id="1036" name="Picture 12" descr="Image result for examples of leading questions in court">
            <a:extLst>
              <a:ext uri="{FF2B5EF4-FFF2-40B4-BE49-F238E27FC236}">
                <a16:creationId xmlns:a16="http://schemas.microsoft.com/office/drawing/2014/main" id="{C125AA06-CB14-4226-9D5E-9744DABB61CB}"/>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79" b="79"/>
          <a:stretch>
            <a:fillRect/>
          </a:stretch>
        </p:blipFill>
        <p:spPr bwMode="auto">
          <a:xfrm>
            <a:off x="4510088" y="750888"/>
            <a:ext cx="7416800" cy="546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29993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F742A-945D-4506-B5D0-3FF04B627D5D}"/>
              </a:ext>
            </a:extLst>
          </p:cNvPr>
          <p:cNvSpPr>
            <a:spLocks noGrp="1"/>
          </p:cNvSpPr>
          <p:nvPr>
            <p:ph type="title"/>
          </p:nvPr>
        </p:nvSpPr>
        <p:spPr/>
        <p:txBody>
          <a:bodyPr/>
          <a:lstStyle/>
          <a:p>
            <a:r>
              <a:rPr lang="en-US" b="1" dirty="0"/>
              <a:t>Leading questions examples</a:t>
            </a:r>
            <a:endParaRPr lang="en-IN" b="1" dirty="0"/>
          </a:p>
        </p:txBody>
      </p:sp>
      <p:sp>
        <p:nvSpPr>
          <p:cNvPr id="3" name="Content Placeholder 2">
            <a:extLst>
              <a:ext uri="{FF2B5EF4-FFF2-40B4-BE49-F238E27FC236}">
                <a16:creationId xmlns:a16="http://schemas.microsoft.com/office/drawing/2014/main" id="{CF3293C4-D6A5-49CB-BA3C-1216BB67DB5D}"/>
              </a:ext>
            </a:extLst>
          </p:cNvPr>
          <p:cNvSpPr>
            <a:spLocks noGrp="1"/>
          </p:cNvSpPr>
          <p:nvPr>
            <p:ph idx="1"/>
          </p:nvPr>
        </p:nvSpPr>
        <p:spPr/>
        <p:txBody>
          <a:bodyPr>
            <a:normAutofit/>
          </a:bodyPr>
          <a:lstStyle/>
          <a:p>
            <a:pPr algn="just"/>
            <a:r>
              <a:rPr lang="en-US" sz="3200" dirty="0"/>
              <a:t>Leading questions are only appropriate during cross-examination. </a:t>
            </a:r>
          </a:p>
          <a:p>
            <a:pPr lvl="1" algn="just"/>
            <a:r>
              <a:rPr lang="en-US" sz="2800" b="1" dirty="0"/>
              <a:t>For example</a:t>
            </a:r>
            <a:r>
              <a:rPr lang="en-US" sz="2800" dirty="0"/>
              <a:t>, these are leading questions: “Isn’t it true that she returned from work at 10:30 that night?” and “They work for the same company, right?”</a:t>
            </a:r>
          </a:p>
          <a:p>
            <a:pPr lvl="1" algn="just"/>
            <a:r>
              <a:rPr lang="en-US" sz="2800" dirty="0"/>
              <a:t>The proper way to ask questions in a direct examination would be to say something like, “What time did she return from work that night?” or “Which company do they work for?” </a:t>
            </a:r>
            <a:endParaRPr lang="en-IN" sz="2800" dirty="0"/>
          </a:p>
        </p:txBody>
      </p:sp>
    </p:spTree>
    <p:extLst>
      <p:ext uri="{BB962C8B-B14F-4D97-AF65-F5344CB8AC3E}">
        <p14:creationId xmlns:p14="http://schemas.microsoft.com/office/powerpoint/2010/main" val="129454442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F742A-945D-4506-B5D0-3FF04B627D5D}"/>
              </a:ext>
            </a:extLst>
          </p:cNvPr>
          <p:cNvSpPr>
            <a:spLocks noGrp="1"/>
          </p:cNvSpPr>
          <p:nvPr>
            <p:ph type="title"/>
          </p:nvPr>
        </p:nvSpPr>
        <p:spPr/>
        <p:txBody>
          <a:bodyPr/>
          <a:lstStyle/>
          <a:p>
            <a:r>
              <a:rPr lang="en-US" b="1" dirty="0"/>
              <a:t>Leading questions examples</a:t>
            </a:r>
            <a:endParaRPr lang="en-IN" b="1" dirty="0"/>
          </a:p>
        </p:txBody>
      </p:sp>
      <p:sp>
        <p:nvSpPr>
          <p:cNvPr id="3" name="Content Placeholder 2">
            <a:extLst>
              <a:ext uri="{FF2B5EF4-FFF2-40B4-BE49-F238E27FC236}">
                <a16:creationId xmlns:a16="http://schemas.microsoft.com/office/drawing/2014/main" id="{CF3293C4-D6A5-49CB-BA3C-1216BB67DB5D}"/>
              </a:ext>
            </a:extLst>
          </p:cNvPr>
          <p:cNvSpPr>
            <a:spLocks noGrp="1"/>
          </p:cNvSpPr>
          <p:nvPr>
            <p:ph idx="1"/>
          </p:nvPr>
        </p:nvSpPr>
        <p:spPr/>
        <p:txBody>
          <a:bodyPr>
            <a:normAutofit lnSpcReduction="10000"/>
          </a:bodyPr>
          <a:lstStyle/>
          <a:p>
            <a:r>
              <a:rPr lang="en-US" sz="2800" dirty="0"/>
              <a:t>Isn’t it true Mr. X that you dislike Mr. Y?</a:t>
            </a:r>
          </a:p>
          <a:p>
            <a:r>
              <a:rPr lang="en-US" sz="2800" dirty="0"/>
              <a:t>Were you not in the building that day?</a:t>
            </a:r>
          </a:p>
          <a:p>
            <a:r>
              <a:rPr lang="en-US" sz="2800" dirty="0"/>
              <a:t>Mr. X, didn’t you see Z put the money into the briefcase?</a:t>
            </a:r>
          </a:p>
          <a:p>
            <a:r>
              <a:rPr lang="en-US" sz="2800" dirty="0"/>
              <a:t>Isn’t it true that you left your workplace comparatively early that day?</a:t>
            </a:r>
          </a:p>
          <a:p>
            <a:endParaRPr lang="en-US" sz="2800" dirty="0"/>
          </a:p>
          <a:p>
            <a:pPr marL="0" indent="0">
              <a:buNone/>
            </a:pPr>
            <a:r>
              <a:rPr lang="en-US" sz="2800" dirty="0"/>
              <a:t>[</a:t>
            </a:r>
            <a:r>
              <a:rPr lang="en-US" sz="2800" b="1" dirty="0"/>
              <a:t>Note:</a:t>
            </a:r>
            <a:r>
              <a:rPr lang="en-US" sz="2800" dirty="0"/>
              <a:t> Questions which begin with, "What...", "When...", "How... ", "Where... " are, usually, non-leading. Questions which begin with, "Did... ", "Was...", "Were...“ are, usually, leading].</a:t>
            </a:r>
            <a:endParaRPr lang="en-IN" sz="2800" dirty="0"/>
          </a:p>
        </p:txBody>
      </p:sp>
    </p:spTree>
    <p:extLst>
      <p:ext uri="{BB962C8B-B14F-4D97-AF65-F5344CB8AC3E}">
        <p14:creationId xmlns:p14="http://schemas.microsoft.com/office/powerpoint/2010/main" val="210500221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DBA3D-719B-454A-BE34-CC1448EE5E66}"/>
              </a:ext>
            </a:extLst>
          </p:cNvPr>
          <p:cNvSpPr>
            <a:spLocks noGrp="1"/>
          </p:cNvSpPr>
          <p:nvPr>
            <p:ph type="title"/>
          </p:nvPr>
        </p:nvSpPr>
        <p:spPr/>
        <p:txBody>
          <a:bodyPr/>
          <a:lstStyle/>
          <a:p>
            <a:r>
              <a:rPr lang="en-US" b="1" dirty="0"/>
              <a:t>Other relevant provisions from </a:t>
            </a:r>
            <a:r>
              <a:rPr lang="en-US" b="1" dirty="0" err="1"/>
              <a:t>iea</a:t>
            </a:r>
            <a:endParaRPr lang="en-IN" b="1" dirty="0"/>
          </a:p>
        </p:txBody>
      </p:sp>
      <p:sp>
        <p:nvSpPr>
          <p:cNvPr id="3" name="Content Placeholder 2">
            <a:extLst>
              <a:ext uri="{FF2B5EF4-FFF2-40B4-BE49-F238E27FC236}">
                <a16:creationId xmlns:a16="http://schemas.microsoft.com/office/drawing/2014/main" id="{C68A4BD9-F54C-48CF-8B9B-34E7C9149925}"/>
              </a:ext>
            </a:extLst>
          </p:cNvPr>
          <p:cNvSpPr>
            <a:spLocks noGrp="1"/>
          </p:cNvSpPr>
          <p:nvPr>
            <p:ph idx="1"/>
          </p:nvPr>
        </p:nvSpPr>
        <p:spPr/>
        <p:txBody>
          <a:bodyPr>
            <a:normAutofit/>
          </a:bodyPr>
          <a:lstStyle/>
          <a:p>
            <a:pPr algn="just"/>
            <a:r>
              <a:rPr lang="en-US" sz="2400" b="1" dirty="0"/>
              <a:t>Section 132.</a:t>
            </a:r>
            <a:r>
              <a:rPr lang="en-US" sz="2400" dirty="0"/>
              <a:t> Witness not excused from answering on ground that answer will criminate.</a:t>
            </a:r>
          </a:p>
          <a:p>
            <a:pPr algn="just"/>
            <a:r>
              <a:rPr lang="en-US" sz="2400" b="1" dirty="0"/>
              <a:t>Section 140.</a:t>
            </a:r>
            <a:r>
              <a:rPr lang="en-US" sz="2400" dirty="0"/>
              <a:t> Witnesses to character.</a:t>
            </a:r>
          </a:p>
          <a:p>
            <a:pPr algn="just"/>
            <a:r>
              <a:rPr lang="en-US" sz="2400" b="1" dirty="0"/>
              <a:t>Section 145.</a:t>
            </a:r>
            <a:r>
              <a:rPr lang="en-US" sz="2400" dirty="0"/>
              <a:t> Cross examination as to previous statements in writing.</a:t>
            </a:r>
          </a:p>
          <a:p>
            <a:pPr algn="just"/>
            <a:r>
              <a:rPr lang="en-IN" sz="2400" b="1" dirty="0"/>
              <a:t>Section 146.</a:t>
            </a:r>
            <a:r>
              <a:rPr lang="en-IN" sz="2400" dirty="0"/>
              <a:t> </a:t>
            </a:r>
            <a:r>
              <a:rPr lang="en-US" sz="2400" dirty="0"/>
              <a:t>Questions lawful in cross examination.</a:t>
            </a:r>
          </a:p>
          <a:p>
            <a:pPr algn="just"/>
            <a:r>
              <a:rPr lang="en-US" sz="2400" b="1" dirty="0"/>
              <a:t>Section 147.</a:t>
            </a:r>
            <a:r>
              <a:rPr lang="en-US" sz="2400" dirty="0"/>
              <a:t> When witness to be compelled to answer.</a:t>
            </a:r>
          </a:p>
          <a:p>
            <a:pPr algn="just"/>
            <a:r>
              <a:rPr lang="en-US" sz="2400" b="1" dirty="0"/>
              <a:t>Section 148.</a:t>
            </a:r>
            <a:r>
              <a:rPr lang="en-US" sz="2400" dirty="0"/>
              <a:t> Court to decide when question shall be asked and when witness compelled to answer. </a:t>
            </a:r>
          </a:p>
          <a:p>
            <a:pPr algn="just"/>
            <a:endParaRPr lang="en-IN" sz="2400" dirty="0"/>
          </a:p>
        </p:txBody>
      </p:sp>
    </p:spTree>
    <p:extLst>
      <p:ext uri="{BB962C8B-B14F-4D97-AF65-F5344CB8AC3E}">
        <p14:creationId xmlns:p14="http://schemas.microsoft.com/office/powerpoint/2010/main" val="81727018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3D080-7BEF-4570-BA6F-468D6EFE7481}"/>
              </a:ext>
            </a:extLst>
          </p:cNvPr>
          <p:cNvSpPr>
            <a:spLocks noGrp="1"/>
          </p:cNvSpPr>
          <p:nvPr>
            <p:ph type="title"/>
          </p:nvPr>
        </p:nvSpPr>
        <p:spPr/>
        <p:txBody>
          <a:bodyPr/>
          <a:lstStyle/>
          <a:p>
            <a:r>
              <a:rPr lang="en-US" b="1" dirty="0"/>
              <a:t>you may watch</a:t>
            </a:r>
            <a:endParaRPr lang="en-IN" b="1" dirty="0"/>
          </a:p>
        </p:txBody>
      </p:sp>
      <p:sp>
        <p:nvSpPr>
          <p:cNvPr id="3" name="Content Placeholder 2">
            <a:extLst>
              <a:ext uri="{FF2B5EF4-FFF2-40B4-BE49-F238E27FC236}">
                <a16:creationId xmlns:a16="http://schemas.microsoft.com/office/drawing/2014/main" id="{59F8BA2A-D517-4B4D-9556-B2C06FFE2BA0}"/>
              </a:ext>
            </a:extLst>
          </p:cNvPr>
          <p:cNvSpPr>
            <a:spLocks noGrp="1"/>
          </p:cNvSpPr>
          <p:nvPr>
            <p:ph idx="1"/>
          </p:nvPr>
        </p:nvSpPr>
        <p:spPr/>
        <p:txBody>
          <a:bodyPr>
            <a:normAutofit lnSpcReduction="10000"/>
          </a:bodyPr>
          <a:lstStyle/>
          <a:p>
            <a:r>
              <a:rPr lang="en-IN" dirty="0">
                <a:hlinkClick r:id="rId2"/>
              </a:rPr>
              <a:t>https://www.youtube.com/watch?v=yyv20R-k3aY</a:t>
            </a:r>
            <a:r>
              <a:rPr lang="en-IN" dirty="0"/>
              <a:t> (Courtroom scene from the movie Legally Blonde)</a:t>
            </a:r>
          </a:p>
          <a:p>
            <a:r>
              <a:rPr lang="en-IN" dirty="0">
                <a:hlinkClick r:id="rId3"/>
              </a:rPr>
              <a:t>https://www.youtube.com/watch?v=kY_i62FHcd8</a:t>
            </a:r>
            <a:r>
              <a:rPr lang="en-IN" dirty="0"/>
              <a:t> (Mock Trial: Direct Examination of Witness)</a:t>
            </a:r>
          </a:p>
          <a:p>
            <a:r>
              <a:rPr lang="en-IN" dirty="0">
                <a:hlinkClick r:id="rId4"/>
              </a:rPr>
              <a:t>https://www.youtube.com/watch?v=IX_exPe0Sc8</a:t>
            </a:r>
            <a:r>
              <a:rPr lang="en-IN" dirty="0"/>
              <a:t> (Mock Trial: Cross-examination?</a:t>
            </a:r>
          </a:p>
          <a:p>
            <a:r>
              <a:rPr lang="en-IN" dirty="0">
                <a:hlinkClick r:id="rId5"/>
              </a:rPr>
              <a:t>https://www.youtube.com/watch?v=_lWx_HSjQV4</a:t>
            </a:r>
            <a:r>
              <a:rPr lang="en-IN" dirty="0"/>
              <a:t> (Cross-examination scene from Jolly LL.B. 2)</a:t>
            </a:r>
          </a:p>
          <a:p>
            <a:r>
              <a:rPr lang="en-IN" dirty="0">
                <a:hlinkClick r:id="rId6"/>
              </a:rPr>
              <a:t>https://www.youtube.com/watch?v=UOLix3zrnbg</a:t>
            </a:r>
            <a:r>
              <a:rPr lang="en-IN" dirty="0"/>
              <a:t> (Clip from A Few Good Men)</a:t>
            </a:r>
          </a:p>
          <a:p>
            <a:r>
              <a:rPr lang="en-IN" dirty="0">
                <a:hlinkClick r:id="rId7"/>
              </a:rPr>
              <a:t>https://www.youtube.com/watch?v=CUrSxy5K0mI</a:t>
            </a:r>
            <a:r>
              <a:rPr lang="en-IN" dirty="0"/>
              <a:t> (The Devil’s Advocate Clip)</a:t>
            </a:r>
          </a:p>
        </p:txBody>
      </p:sp>
    </p:spTree>
    <p:extLst>
      <p:ext uri="{BB962C8B-B14F-4D97-AF65-F5344CB8AC3E}">
        <p14:creationId xmlns:p14="http://schemas.microsoft.com/office/powerpoint/2010/main" val="329642271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10148-6331-40C6-B2C9-A39EDD3A47F8}"/>
              </a:ext>
            </a:extLst>
          </p:cNvPr>
          <p:cNvSpPr>
            <a:spLocks noGrp="1"/>
          </p:cNvSpPr>
          <p:nvPr>
            <p:ph type="title"/>
          </p:nvPr>
        </p:nvSpPr>
        <p:spPr/>
        <p:txBody>
          <a:bodyPr/>
          <a:lstStyle/>
          <a:p>
            <a:pPr algn="ctr"/>
            <a:r>
              <a:rPr lang="en-US" b="1" dirty="0"/>
              <a:t>You may suggest more such videos on examination and cross-examination, if you are aware of any</a:t>
            </a:r>
            <a:endParaRPr lang="en-IN" b="1" dirty="0"/>
          </a:p>
        </p:txBody>
      </p:sp>
      <p:sp>
        <p:nvSpPr>
          <p:cNvPr id="3" name="Text Placeholder 2">
            <a:extLst>
              <a:ext uri="{FF2B5EF4-FFF2-40B4-BE49-F238E27FC236}">
                <a16:creationId xmlns:a16="http://schemas.microsoft.com/office/drawing/2014/main" id="{694550CF-055F-4A8B-8A49-A409DBEF22A0}"/>
              </a:ext>
            </a:extLst>
          </p:cNvPr>
          <p:cNvSpPr>
            <a:spLocks noGrp="1"/>
          </p:cNvSpPr>
          <p:nvPr>
            <p:ph type="body" sz="half" idx="2"/>
          </p:nvPr>
        </p:nvSpPr>
        <p:spPr/>
        <p:txBody>
          <a:bodyPr>
            <a:normAutofit/>
          </a:bodyPr>
          <a:lstStyle/>
          <a:p>
            <a:pPr algn="ctr"/>
            <a:r>
              <a:rPr lang="en-US" sz="2800" b="1" dirty="0">
                <a:solidFill>
                  <a:srgbClr val="FF0000"/>
                </a:solidFill>
              </a:rPr>
              <a:t>THANK YOU, HAPPY READING AND WATCHING</a:t>
            </a:r>
            <a:endParaRPr lang="en-IN" sz="2800" b="1" dirty="0">
              <a:solidFill>
                <a:srgbClr val="FF0000"/>
              </a:solidFill>
            </a:endParaRPr>
          </a:p>
        </p:txBody>
      </p:sp>
    </p:spTree>
    <p:extLst>
      <p:ext uri="{BB962C8B-B14F-4D97-AF65-F5344CB8AC3E}">
        <p14:creationId xmlns:p14="http://schemas.microsoft.com/office/powerpoint/2010/main" val="361345776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E73E9-DAB4-4549-9C0A-AA0ED6319CDA}"/>
              </a:ext>
            </a:extLst>
          </p:cNvPr>
          <p:cNvSpPr>
            <a:spLocks noGrp="1"/>
          </p:cNvSpPr>
          <p:nvPr>
            <p:ph type="title"/>
          </p:nvPr>
        </p:nvSpPr>
        <p:spPr/>
        <p:txBody>
          <a:bodyPr/>
          <a:lstStyle/>
          <a:p>
            <a:r>
              <a:rPr lang="en-US" b="1" dirty="0"/>
              <a:t>Who is a witness?</a:t>
            </a:r>
            <a:endParaRPr lang="en-IN" b="1" dirty="0"/>
          </a:p>
        </p:txBody>
      </p:sp>
      <p:sp>
        <p:nvSpPr>
          <p:cNvPr id="3" name="Content Placeholder 2">
            <a:extLst>
              <a:ext uri="{FF2B5EF4-FFF2-40B4-BE49-F238E27FC236}">
                <a16:creationId xmlns:a16="http://schemas.microsoft.com/office/drawing/2014/main" id="{5E67EFAD-02C9-4602-BB91-A51A089D3837}"/>
              </a:ext>
            </a:extLst>
          </p:cNvPr>
          <p:cNvSpPr>
            <a:spLocks noGrp="1"/>
          </p:cNvSpPr>
          <p:nvPr>
            <p:ph idx="1"/>
          </p:nvPr>
        </p:nvSpPr>
        <p:spPr/>
        <p:txBody>
          <a:bodyPr>
            <a:normAutofit/>
          </a:bodyPr>
          <a:lstStyle/>
          <a:p>
            <a:pPr algn="just"/>
            <a:r>
              <a:rPr lang="en-US" sz="2800" dirty="0"/>
              <a:t>In common legal parlance, any person appearing before a court or tribunal to provide evidence or testimony is called a witness for or against any person involved in it.</a:t>
            </a:r>
          </a:p>
          <a:p>
            <a:pPr algn="just"/>
            <a:r>
              <a:rPr lang="en-US" sz="2800" dirty="0"/>
              <a:t>According to Black’s Law Dictionary ,“Witness is one who sees, knows or vouches for something or one who gives testimony, under oath or affirmation in person or by oral or written deposition”.</a:t>
            </a:r>
          </a:p>
          <a:p>
            <a:pPr algn="just"/>
            <a:r>
              <a:rPr lang="en-US" sz="2800" dirty="0"/>
              <a:t>Witnesses play an important role in the criminal justice system of any country.</a:t>
            </a:r>
          </a:p>
          <a:p>
            <a:pPr algn="just"/>
            <a:endParaRPr lang="en-US" sz="2800" dirty="0"/>
          </a:p>
          <a:p>
            <a:pPr algn="just"/>
            <a:endParaRPr lang="en-IN" sz="2800" dirty="0"/>
          </a:p>
        </p:txBody>
      </p:sp>
    </p:spTree>
    <p:extLst>
      <p:ext uri="{BB962C8B-B14F-4D97-AF65-F5344CB8AC3E}">
        <p14:creationId xmlns:p14="http://schemas.microsoft.com/office/powerpoint/2010/main" val="46778430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4DFB43-FCA7-4832-9E69-DF277740EED2}"/>
              </a:ext>
            </a:extLst>
          </p:cNvPr>
          <p:cNvSpPr>
            <a:spLocks noGrp="1"/>
          </p:cNvSpPr>
          <p:nvPr>
            <p:ph idx="4294967295"/>
          </p:nvPr>
        </p:nvSpPr>
        <p:spPr>
          <a:xfrm>
            <a:off x="909836" y="1556792"/>
            <a:ext cx="10817225" cy="4024313"/>
          </a:xfrm>
        </p:spPr>
        <p:txBody>
          <a:bodyPr>
            <a:normAutofit/>
          </a:bodyPr>
          <a:lstStyle/>
          <a:p>
            <a:pPr algn="just"/>
            <a:r>
              <a:rPr lang="en-IN" sz="2800" dirty="0"/>
              <a:t>As a general rule of evidence, witness must only state the facts which he has seen, heard or perceived and his personal opinion or belief holds no relevance in court of law. It has been observed that, if a witness is allowed to state his opinion, it would amount to delegation of judicial function. [</a:t>
            </a:r>
            <a:r>
              <a:rPr lang="en-IN" sz="2800" i="1" dirty="0"/>
              <a:t>Mubarak Ali Ahmed </a:t>
            </a:r>
            <a:r>
              <a:rPr lang="en-IN" sz="2800" dirty="0"/>
              <a:t>v. </a:t>
            </a:r>
            <a:r>
              <a:rPr lang="en-IN" sz="2800" i="1" dirty="0"/>
              <a:t>State of Bombay</a:t>
            </a:r>
            <a:r>
              <a:rPr lang="en-IN" sz="2800" dirty="0"/>
              <a:t>, AIR 1957 SC 857]</a:t>
            </a:r>
          </a:p>
          <a:p>
            <a:pPr algn="just"/>
            <a:r>
              <a:rPr lang="en-IN" sz="2800" dirty="0"/>
              <a:t>Sections 45-51 of the Indian Evidence Act, 1872, lay down the exceptions to this rule. </a:t>
            </a:r>
          </a:p>
          <a:p>
            <a:pPr algn="just"/>
            <a:endParaRPr lang="en-IN" sz="2800" dirty="0"/>
          </a:p>
        </p:txBody>
      </p:sp>
    </p:spTree>
    <p:extLst>
      <p:ext uri="{BB962C8B-B14F-4D97-AF65-F5344CB8AC3E}">
        <p14:creationId xmlns:p14="http://schemas.microsoft.com/office/powerpoint/2010/main" val="227986128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54C6D-AE32-48DC-A446-C1AED37A12D1}"/>
              </a:ext>
            </a:extLst>
          </p:cNvPr>
          <p:cNvSpPr>
            <a:spLocks noGrp="1"/>
          </p:cNvSpPr>
          <p:nvPr>
            <p:ph type="title"/>
          </p:nvPr>
        </p:nvSpPr>
        <p:spPr/>
        <p:txBody>
          <a:bodyPr/>
          <a:lstStyle/>
          <a:p>
            <a:r>
              <a:rPr lang="en-US" sz="4000" b="1" dirty="0"/>
              <a:t>Who can be a witness?</a:t>
            </a:r>
            <a:endParaRPr lang="en-IN" b="1" dirty="0"/>
          </a:p>
        </p:txBody>
      </p:sp>
      <p:sp>
        <p:nvSpPr>
          <p:cNvPr id="3" name="Content Placeholder 2">
            <a:extLst>
              <a:ext uri="{FF2B5EF4-FFF2-40B4-BE49-F238E27FC236}">
                <a16:creationId xmlns:a16="http://schemas.microsoft.com/office/drawing/2014/main" id="{C3B9C050-2BBC-4471-BEFC-CB8F08C3AD0A}"/>
              </a:ext>
            </a:extLst>
          </p:cNvPr>
          <p:cNvSpPr>
            <a:spLocks noGrp="1"/>
          </p:cNvSpPr>
          <p:nvPr>
            <p:ph idx="1"/>
          </p:nvPr>
        </p:nvSpPr>
        <p:spPr/>
        <p:txBody>
          <a:bodyPr>
            <a:normAutofit fontScale="92500" lnSpcReduction="10000"/>
          </a:bodyPr>
          <a:lstStyle/>
          <a:p>
            <a:pPr algn="just"/>
            <a:r>
              <a:rPr lang="en-US" sz="2800" dirty="0"/>
              <a:t>You may be asked to be a witness if you:</a:t>
            </a:r>
          </a:p>
          <a:p>
            <a:pPr lvl="1" algn="just">
              <a:buFont typeface="Wingdings" panose="05000000000000000000" pitchFamily="2" charset="2"/>
              <a:buChar char="Ø"/>
            </a:pPr>
            <a:r>
              <a:rPr lang="en-US" sz="2400" dirty="0"/>
              <a:t>are a victim of crime</a:t>
            </a:r>
          </a:p>
          <a:p>
            <a:pPr lvl="1" algn="just">
              <a:buFont typeface="Wingdings" panose="05000000000000000000" pitchFamily="2" charset="2"/>
              <a:buChar char="Ø"/>
            </a:pPr>
            <a:r>
              <a:rPr lang="en-US" sz="2400" dirty="0"/>
              <a:t>know something about a particular crime (e.g., you saw it taking place)</a:t>
            </a:r>
          </a:p>
          <a:p>
            <a:pPr lvl="1" algn="just">
              <a:buFont typeface="Wingdings" panose="05000000000000000000" pitchFamily="2" charset="2"/>
              <a:buChar char="Ø"/>
            </a:pPr>
            <a:r>
              <a:rPr lang="en-US" sz="2400" dirty="0"/>
              <a:t>have expert knowledge of a subject (called an 'expert witness’)</a:t>
            </a:r>
          </a:p>
          <a:p>
            <a:pPr lvl="1" algn="just">
              <a:buFont typeface="Wingdings" panose="05000000000000000000" pitchFamily="2" charset="2"/>
              <a:buChar char="Ø"/>
            </a:pPr>
            <a:r>
              <a:rPr lang="en-US" sz="2400" dirty="0"/>
              <a:t>know one of the persons involved in the case (called a 'character witness')</a:t>
            </a:r>
          </a:p>
          <a:p>
            <a:pPr algn="just"/>
            <a:r>
              <a:rPr lang="en-US" sz="2800" dirty="0"/>
              <a:t>If you give a witness statement to the police, it may be some time before you know if you'll need to go to court. This is because legal cases can take a long time to prepare. If the case does go to court and your evidence is needed, you will be contacted.</a:t>
            </a:r>
            <a:endParaRPr lang="en-IN" sz="2800" dirty="0"/>
          </a:p>
        </p:txBody>
      </p:sp>
    </p:spTree>
    <p:extLst>
      <p:ext uri="{BB962C8B-B14F-4D97-AF65-F5344CB8AC3E}">
        <p14:creationId xmlns:p14="http://schemas.microsoft.com/office/powerpoint/2010/main" val="177776744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B8D013-48F9-4578-B81D-5E5D85B75783}"/>
              </a:ext>
            </a:extLst>
          </p:cNvPr>
          <p:cNvSpPr>
            <a:spLocks noGrp="1"/>
          </p:cNvSpPr>
          <p:nvPr>
            <p:ph idx="4294967295"/>
          </p:nvPr>
        </p:nvSpPr>
        <p:spPr>
          <a:xfrm>
            <a:off x="621804" y="1416843"/>
            <a:ext cx="10817225" cy="4892477"/>
          </a:xfrm>
        </p:spPr>
        <p:txBody>
          <a:bodyPr>
            <a:normAutofit/>
          </a:bodyPr>
          <a:lstStyle/>
          <a:p>
            <a:pPr algn="just"/>
            <a:r>
              <a:rPr lang="en-US" sz="2800" dirty="0"/>
              <a:t>Indian Law on who is competent to be a witness is given under Section 118 of the Indian Evidence Act, 1872.</a:t>
            </a:r>
            <a:r>
              <a:rPr lang="en-IN" sz="2800" dirty="0"/>
              <a:t> The same is read as follows:</a:t>
            </a:r>
          </a:p>
          <a:p>
            <a:pPr lvl="1" algn="just">
              <a:buFont typeface="Wingdings" panose="05000000000000000000" pitchFamily="2" charset="2"/>
              <a:buChar char="Ø"/>
            </a:pPr>
            <a:r>
              <a:rPr lang="en-US" sz="2400" i="1" dirty="0"/>
              <a:t>“Who may testify- All persons shall be competent to testify </a:t>
            </a:r>
            <a:r>
              <a:rPr lang="en-US" sz="2400" b="1" i="1" dirty="0"/>
              <a:t>unless</a:t>
            </a:r>
            <a:r>
              <a:rPr lang="en-US" sz="2400" i="1" dirty="0"/>
              <a:t> </a:t>
            </a:r>
            <a:r>
              <a:rPr lang="en-US" sz="2400" b="1" i="1" dirty="0"/>
              <a:t>the Court considers</a:t>
            </a:r>
            <a:r>
              <a:rPr lang="en-US" sz="2400" i="1" dirty="0"/>
              <a:t> that they are prevented from understanding the questions put to them, or from giving rational answers to those questions, by tender years, extreme old age, disease, whether of body or mind, or any other cause of the same kind. Explanation— A lunatic is not incompetent to testify, unless he is prevented by his lunacy from understanding the questions put to him and giving rational answers to them.”</a:t>
            </a:r>
          </a:p>
        </p:txBody>
      </p:sp>
    </p:spTree>
    <p:extLst>
      <p:ext uri="{BB962C8B-B14F-4D97-AF65-F5344CB8AC3E}">
        <p14:creationId xmlns:p14="http://schemas.microsoft.com/office/powerpoint/2010/main" val="179374374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39E65-43CE-41BA-ADAB-B3E50CAD5F4D}"/>
              </a:ext>
            </a:extLst>
          </p:cNvPr>
          <p:cNvSpPr>
            <a:spLocks noGrp="1"/>
          </p:cNvSpPr>
          <p:nvPr>
            <p:ph type="title"/>
          </p:nvPr>
        </p:nvSpPr>
        <p:spPr>
          <a:xfrm>
            <a:off x="685621" y="1524000"/>
            <a:ext cx="6871450" cy="680864"/>
          </a:xfrm>
        </p:spPr>
        <p:txBody>
          <a:bodyPr>
            <a:normAutofit fontScale="90000"/>
          </a:bodyPr>
          <a:lstStyle/>
          <a:p>
            <a:r>
              <a:rPr lang="en-US" sz="4400" b="1" dirty="0"/>
              <a:t>CHILD WITNESS</a:t>
            </a:r>
            <a:endParaRPr lang="en-IN" sz="4400" b="1" dirty="0"/>
          </a:p>
        </p:txBody>
      </p:sp>
      <p:sp>
        <p:nvSpPr>
          <p:cNvPr id="8" name="Text Placeholder 7">
            <a:extLst>
              <a:ext uri="{FF2B5EF4-FFF2-40B4-BE49-F238E27FC236}">
                <a16:creationId xmlns:a16="http://schemas.microsoft.com/office/drawing/2014/main" id="{36A7C290-15E5-4A0E-957C-E1DF278FA47F}"/>
              </a:ext>
            </a:extLst>
          </p:cNvPr>
          <p:cNvSpPr>
            <a:spLocks noGrp="1"/>
          </p:cNvSpPr>
          <p:nvPr>
            <p:ph type="body" sz="half" idx="2"/>
          </p:nvPr>
        </p:nvSpPr>
        <p:spPr>
          <a:xfrm>
            <a:off x="685621" y="2204864"/>
            <a:ext cx="5544616" cy="4013821"/>
          </a:xfrm>
        </p:spPr>
        <p:txBody>
          <a:bodyPr>
            <a:normAutofit/>
          </a:bodyPr>
          <a:lstStyle/>
          <a:p>
            <a:pPr algn="just"/>
            <a:r>
              <a:rPr lang="en-US" sz="2000" dirty="0"/>
              <a:t>According to section 118 of Indian Evidence Act, Child witnesses are competent witnesses and stand at the same footing as lunatic, old age, ill person’s evidence provided all of them have the rational understanding of questions put to them and being able to answer them rationally.</a:t>
            </a:r>
          </a:p>
          <a:p>
            <a:pPr algn="just"/>
            <a:endParaRPr lang="en-US" sz="2000" dirty="0"/>
          </a:p>
          <a:p>
            <a:pPr algn="just"/>
            <a:r>
              <a:rPr lang="en-US" sz="2000" b="1" u="sng" dirty="0"/>
              <a:t>Do children make reliable eyewitnesses?</a:t>
            </a:r>
            <a:r>
              <a:rPr lang="en-US" sz="2000" dirty="0"/>
              <a:t> </a:t>
            </a:r>
          </a:p>
          <a:p>
            <a:pPr algn="just"/>
            <a:r>
              <a:rPr lang="en-US" sz="2400" b="1" dirty="0"/>
              <a:t>[</a:t>
            </a:r>
            <a:r>
              <a:rPr lang="en-IN" sz="2400" b="1" dirty="0">
                <a:hlinkClick r:id="rId2"/>
              </a:rPr>
              <a:t>https://www.youtube.com/watch?v=uqhNQ2iV0OQ</a:t>
            </a:r>
            <a:r>
              <a:rPr lang="en-IN" sz="2400" b="1" dirty="0"/>
              <a:t>]</a:t>
            </a:r>
          </a:p>
        </p:txBody>
      </p:sp>
      <p:pic>
        <p:nvPicPr>
          <p:cNvPr id="16" name="Picture Placeholder 13">
            <a:extLst>
              <a:ext uri="{FF2B5EF4-FFF2-40B4-BE49-F238E27FC236}">
                <a16:creationId xmlns:a16="http://schemas.microsoft.com/office/drawing/2014/main" id="{B4AA74B8-7CC8-4B90-9897-CB21CF7FE2C4}"/>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4053" r="4053"/>
          <a:stretch>
            <a:fillRect/>
          </a:stretch>
        </p:blipFill>
        <p:spPr>
          <a:xfrm>
            <a:off x="6382444" y="1838959"/>
            <a:ext cx="5544616" cy="4379726"/>
          </a:xfrm>
        </p:spPr>
      </p:pic>
    </p:spTree>
    <p:extLst>
      <p:ext uri="{BB962C8B-B14F-4D97-AF65-F5344CB8AC3E}">
        <p14:creationId xmlns:p14="http://schemas.microsoft.com/office/powerpoint/2010/main" val="14901909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TM03457475[[fn=Frame]]</Template>
  <TotalTime>0</TotalTime>
  <Words>4492</Words>
  <Application>Microsoft Office PowerPoint</Application>
  <PresentationFormat>Custom</PresentationFormat>
  <Paragraphs>253</Paragraphs>
  <Slides>46</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Century Gothic</vt:lpstr>
      <vt:lpstr>Wingdings</vt:lpstr>
      <vt:lpstr>Vapor Trail</vt:lpstr>
      <vt:lpstr>LAW OF EVIDENCE</vt:lpstr>
      <vt:lpstr>Sub-Topics </vt:lpstr>
      <vt:lpstr>"Witnesses are the eyes and ears of justice”. -bentham</vt:lpstr>
      <vt:lpstr>WITNESS</vt:lpstr>
      <vt:lpstr>Who is a witness?</vt:lpstr>
      <vt:lpstr>PowerPoint Presentation</vt:lpstr>
      <vt:lpstr>Who can be a witness?</vt:lpstr>
      <vt:lpstr>PowerPoint Presentation</vt:lpstr>
      <vt:lpstr>CHILD WITNESS</vt:lpstr>
      <vt:lpstr>Child witness (contd.)</vt:lpstr>
      <vt:lpstr>Dumb witness</vt:lpstr>
      <vt:lpstr>Dumb witness (contd.)</vt:lpstr>
      <vt:lpstr>PowerPoint Presentation</vt:lpstr>
      <vt:lpstr>Hostile witness</vt:lpstr>
      <vt:lpstr>PowerPoint Presentation</vt:lpstr>
      <vt:lpstr>PowerPoint Presentation</vt:lpstr>
      <vt:lpstr>PowerPoint Presentation</vt:lpstr>
      <vt:lpstr>PowerPoint Presentation</vt:lpstr>
      <vt:lpstr>Consequences of witnesses turning hostile</vt:lpstr>
      <vt:lpstr>PowerPoint Presentation</vt:lpstr>
      <vt:lpstr>Primary reasons to turn hostile</vt:lpstr>
      <vt:lpstr>PowerPoint Presentation</vt:lpstr>
      <vt:lpstr>What are the various types of witnesses? </vt:lpstr>
      <vt:lpstr>Other relevant provisions</vt:lpstr>
      <vt:lpstr>Is it necessary to take oath before giving testimony in court? </vt:lpstr>
      <vt:lpstr>What is the importance of witness testimony in court? </vt:lpstr>
      <vt:lpstr>Lawyer Breaks Down 30 Courtroom Scenes From Film &amp; TV: https://www.youtube.com/watch?v=we6qm0zXMYU&amp;list=WL&amp;index=3&amp;t=0s </vt:lpstr>
      <vt:lpstr>“Justice will overtake fabricators of lies and false witnesses.” - heraclitus</vt:lpstr>
      <vt:lpstr>Diagram on right side depicts order of examination of witness </vt:lpstr>
      <vt:lpstr>Sections 137-139, iea</vt:lpstr>
      <vt:lpstr>Sections 137-139, iea</vt:lpstr>
      <vt:lpstr>Sections 137-139, iea</vt:lpstr>
      <vt:lpstr>Examination-in-chief</vt:lpstr>
      <vt:lpstr>PowerPoint Presentation</vt:lpstr>
      <vt:lpstr>Cross-examination</vt:lpstr>
      <vt:lpstr>Cross-examination (contd.)</vt:lpstr>
      <vt:lpstr>Object of Cross examination </vt:lpstr>
      <vt:lpstr>PowerPoint Presentation</vt:lpstr>
      <vt:lpstr>Re-examination</vt:lpstr>
      <vt:lpstr>Leading questions  (sections 141-143, iea) </vt:lpstr>
      <vt:lpstr>Leading questions </vt:lpstr>
      <vt:lpstr>Leading questions examples</vt:lpstr>
      <vt:lpstr>Leading questions examples</vt:lpstr>
      <vt:lpstr>Other relevant provisions from iea</vt:lpstr>
      <vt:lpstr>you may watch</vt:lpstr>
      <vt:lpstr>You may suggest more such videos on examination and cross-examination, if you are aware of any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 OF EVIDENCE</dc:title>
  <dc:creator>Sumiti Ahuja</dc:creator>
  <cp:lastModifiedBy>Sumiti Ahuja</cp:lastModifiedBy>
  <cp:revision>173</cp:revision>
  <dcterms:created xsi:type="dcterms:W3CDTF">2020-03-22T10:24:48Z</dcterms:created>
  <dcterms:modified xsi:type="dcterms:W3CDTF">2020-04-01T15:46:15Z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